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Pinyon Script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Times New Roman" panose="02020603050405020304" pitchFamily="18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A05A"/>
    <a:srgbClr val="E3C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87" d="100"/>
          <a:sy n="87" d="100"/>
        </p:scale>
        <p:origin x="138" y="-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5715" y="-16510"/>
            <a:ext cx="10696575" cy="7553325"/>
          </a:xfrm>
          <a:custGeom>
            <a:avLst/>
            <a:gdLst/>
            <a:ahLst/>
            <a:cxnLst/>
            <a:rect l="l" t="t" r="r" b="b"/>
            <a:pathLst>
              <a:path w="10696575" h="7553325">
                <a:moveTo>
                  <a:pt x="10696575" y="0"/>
                </a:moveTo>
                <a:lnTo>
                  <a:pt x="0" y="0"/>
                </a:lnTo>
                <a:lnTo>
                  <a:pt x="0" y="7553325"/>
                </a:lnTo>
                <a:lnTo>
                  <a:pt x="10696575" y="7553325"/>
                </a:lnTo>
                <a:lnTo>
                  <a:pt x="10696575" y="0"/>
                </a:lnTo>
                <a:close/>
              </a:path>
            </a:pathLst>
          </a:custGeom>
          <a:blipFill>
            <a:blip r:embed="rId2"/>
            <a:stretch>
              <a:fillRect l="-2459" t="-1745" r="-23310" b="-1369"/>
            </a:stretch>
          </a:blipFill>
        </p:spPr>
        <p:txBody>
          <a:bodyPr/>
          <a:lstStyle/>
          <a:p>
            <a:endParaRPr lang="es-NI" dirty="0"/>
          </a:p>
        </p:txBody>
      </p:sp>
      <p:sp>
        <p:nvSpPr>
          <p:cNvPr id="3" name="Freeform 3"/>
          <p:cNvSpPr/>
          <p:nvPr/>
        </p:nvSpPr>
        <p:spPr>
          <a:xfrm>
            <a:off x="9291259" y="115969"/>
            <a:ext cx="1212461" cy="1494606"/>
          </a:xfrm>
          <a:custGeom>
            <a:avLst/>
            <a:gdLst/>
            <a:ahLst/>
            <a:cxnLst/>
            <a:rect l="l" t="t" r="r" b="b"/>
            <a:pathLst>
              <a:path w="2395369" h="3046574">
                <a:moveTo>
                  <a:pt x="0" y="0"/>
                </a:moveTo>
                <a:lnTo>
                  <a:pt x="2395369" y="0"/>
                </a:lnTo>
                <a:lnTo>
                  <a:pt x="2395369" y="3046574"/>
                </a:lnTo>
                <a:lnTo>
                  <a:pt x="0" y="3046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8225114" y="6298311"/>
            <a:ext cx="2064066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8408531" y="5753471"/>
            <a:ext cx="1672557" cy="643935"/>
          </a:xfrm>
          <a:custGeom>
            <a:avLst/>
            <a:gdLst/>
            <a:ahLst/>
            <a:cxnLst/>
            <a:rect l="l" t="t" r="r" b="b"/>
            <a:pathLst>
              <a:path w="1672557" h="643935">
                <a:moveTo>
                  <a:pt x="0" y="0"/>
                </a:moveTo>
                <a:lnTo>
                  <a:pt x="1672557" y="0"/>
                </a:lnTo>
                <a:lnTo>
                  <a:pt x="1672557" y="643935"/>
                </a:lnTo>
                <a:lnTo>
                  <a:pt x="0" y="643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88106" y="1760442"/>
            <a:ext cx="9557649" cy="95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72"/>
              </a:lnSpc>
            </a:pPr>
            <a:r>
              <a:rPr lang="en-US" sz="2400" dirty="0">
                <a:solidFill>
                  <a:srgbClr val="C1A05A"/>
                </a:solidFill>
                <a:latin typeface="Times New Roman" panose="02020603050405020304" pitchFamily="18" charset="0"/>
                <a:ea typeface="Pinyon Script"/>
                <a:cs typeface="Times New Roman" panose="02020603050405020304" pitchFamily="18" charset="0"/>
                <a:sym typeface="Pinyon Script"/>
              </a:rPr>
              <a:t>Este </a:t>
            </a:r>
            <a:r>
              <a:rPr lang="en-US" sz="2400" dirty="0" err="1">
                <a:solidFill>
                  <a:srgbClr val="C1A05A"/>
                </a:solidFill>
                <a:latin typeface="Times New Roman" panose="02020603050405020304" pitchFamily="18" charset="0"/>
                <a:ea typeface="Pinyon Script"/>
                <a:cs typeface="Times New Roman" panose="02020603050405020304" pitchFamily="18" charset="0"/>
                <a:sym typeface="Pinyon Script"/>
              </a:rPr>
              <a:t>documento</a:t>
            </a:r>
            <a:r>
              <a:rPr lang="en-US" sz="2400" dirty="0">
                <a:solidFill>
                  <a:srgbClr val="C1A05A"/>
                </a:solidFill>
                <a:latin typeface="Times New Roman" panose="02020603050405020304" pitchFamily="18" charset="0"/>
                <a:ea typeface="Pinyon Script"/>
                <a:cs typeface="Times New Roman" panose="02020603050405020304" pitchFamily="18" charset="0"/>
                <a:sym typeface="Pinyon Script"/>
              </a:rPr>
              <a:t> </a:t>
            </a:r>
            <a:r>
              <a:rPr lang="en-US" sz="2400" dirty="0" err="1">
                <a:solidFill>
                  <a:srgbClr val="C1A05A"/>
                </a:solidFill>
                <a:latin typeface="Times New Roman" panose="02020603050405020304" pitchFamily="18" charset="0"/>
                <a:ea typeface="Pinyon Script"/>
                <a:cs typeface="Times New Roman" panose="02020603050405020304" pitchFamily="18" charset="0"/>
                <a:sym typeface="Pinyon Script"/>
              </a:rPr>
              <a:t>Reconoce</a:t>
            </a:r>
            <a:r>
              <a:rPr lang="en-US" sz="2400" dirty="0">
                <a:solidFill>
                  <a:srgbClr val="C1A05A"/>
                </a:solidFill>
                <a:latin typeface="Times New Roman" panose="02020603050405020304" pitchFamily="18" charset="0"/>
                <a:ea typeface="Pinyon Script"/>
                <a:cs typeface="Times New Roman" panose="02020603050405020304" pitchFamily="18" charset="0"/>
                <a:sym typeface="Pinyon Script"/>
              </a:rPr>
              <a:t> que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79281" y="536942"/>
            <a:ext cx="9914119" cy="5347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5400" b="1" dirty="0" err="1">
                <a:solidFill>
                  <a:srgbClr val="C1A05A"/>
                </a:solidFill>
                <a:latin typeface="Pinyon Script" panose="020B0604020202020204" charset="0"/>
                <a:ea typeface="Times New Roman"/>
                <a:cs typeface="Times New Roman"/>
                <a:sym typeface="Times New Roman"/>
              </a:rPr>
              <a:t>Certificado</a:t>
            </a:r>
            <a:r>
              <a:rPr lang="en-US" sz="5400" b="1" dirty="0">
                <a:solidFill>
                  <a:srgbClr val="C1A05A"/>
                </a:solidFill>
                <a:latin typeface="Pinyon Script" panose="020B0604020202020204" charset="0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5400" b="1" dirty="0" err="1">
                <a:solidFill>
                  <a:srgbClr val="C1A05A"/>
                </a:solidFill>
                <a:latin typeface="Pinyon Script" panose="020B0604020202020204" charset="0"/>
                <a:ea typeface="Times New Roman"/>
                <a:cs typeface="Times New Roman"/>
                <a:sym typeface="Times New Roman"/>
              </a:rPr>
              <a:t>Culminaci</a:t>
            </a:r>
            <a:r>
              <a:rPr lang="es-419" sz="5400" b="1" dirty="0" err="1">
                <a:solidFill>
                  <a:srgbClr val="C1A05A"/>
                </a:solidFill>
                <a:latin typeface="Pinyon Script" panose="020B0604020202020204" charset="0"/>
                <a:ea typeface="Times New Roman"/>
                <a:cs typeface="Times New Roman"/>
                <a:sym typeface="Times New Roman"/>
              </a:rPr>
              <a:t>ón</a:t>
            </a:r>
            <a:endParaRPr lang="en-US" sz="5400" b="1" dirty="0">
              <a:solidFill>
                <a:srgbClr val="C1A05A"/>
              </a:solidFill>
              <a:latin typeface="Pinyon Script" panose="020B060402020202020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796219" y="6298311"/>
            <a:ext cx="2897181" cy="329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Mario S</a:t>
            </a:r>
            <a:r>
              <a:rPr lang="es-419" sz="20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</a:t>
            </a:r>
            <a:r>
              <a:rPr lang="en-US" sz="2000" dirty="0" err="1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nchez</a:t>
            </a:r>
            <a:endParaRPr lang="en-US"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796219" y="6576440"/>
            <a:ext cx="2897181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Dir. General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0353C7F-3EB0-472C-9B98-09C0EB5B5DA7}"/>
              </a:ext>
            </a:extLst>
          </p:cNvPr>
          <p:cNvSpPr txBox="1"/>
          <p:nvPr/>
        </p:nvSpPr>
        <p:spPr>
          <a:xfrm>
            <a:off x="2451100" y="3819071"/>
            <a:ext cx="9557649" cy="95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72"/>
              </a:lnSpc>
            </a:pPr>
            <a:r>
              <a:rPr lang="en-US" sz="2400" dirty="0">
                <a:solidFill>
                  <a:srgbClr val="C1A05A"/>
                </a:solidFill>
                <a:latin typeface="Times New Roman" panose="02020603050405020304" pitchFamily="18" charset="0"/>
                <a:ea typeface="Pinyon Script"/>
                <a:cs typeface="Times New Roman" panose="02020603050405020304" pitchFamily="18" charset="0"/>
                <a:sym typeface="Pinyon Script"/>
              </a:rPr>
              <a:t>Ha </a:t>
            </a:r>
            <a:r>
              <a:rPr lang="en-US" sz="2400" dirty="0" err="1">
                <a:solidFill>
                  <a:srgbClr val="C1A05A"/>
                </a:solidFill>
                <a:latin typeface="Times New Roman" panose="02020603050405020304" pitchFamily="18" charset="0"/>
                <a:ea typeface="Pinyon Script"/>
                <a:cs typeface="Times New Roman" panose="02020603050405020304" pitchFamily="18" charset="0"/>
                <a:sym typeface="Pinyon Script"/>
              </a:rPr>
              <a:t>Culminado</a:t>
            </a:r>
            <a:r>
              <a:rPr lang="en-US" sz="2400" dirty="0">
                <a:solidFill>
                  <a:srgbClr val="C1A05A"/>
                </a:solidFill>
                <a:latin typeface="Times New Roman" panose="02020603050405020304" pitchFamily="18" charset="0"/>
                <a:ea typeface="Pinyon Script"/>
                <a:cs typeface="Times New Roman" panose="02020603050405020304" pitchFamily="18" charset="0"/>
                <a:sym typeface="Pinyon Script"/>
              </a:rPr>
              <a:t> </a:t>
            </a:r>
            <a:r>
              <a:rPr lang="en-US" sz="2400" dirty="0" err="1">
                <a:solidFill>
                  <a:srgbClr val="C1A05A"/>
                </a:solidFill>
                <a:latin typeface="Times New Roman" panose="02020603050405020304" pitchFamily="18" charset="0"/>
                <a:ea typeface="Pinyon Script"/>
                <a:cs typeface="Times New Roman" panose="02020603050405020304" pitchFamily="18" charset="0"/>
                <a:sym typeface="Pinyon Script"/>
              </a:rPr>
              <a:t>todas</a:t>
            </a:r>
            <a:r>
              <a:rPr lang="en-US" sz="2400" dirty="0">
                <a:solidFill>
                  <a:srgbClr val="C1A05A"/>
                </a:solidFill>
                <a:latin typeface="Times New Roman" panose="02020603050405020304" pitchFamily="18" charset="0"/>
                <a:ea typeface="Pinyon Script"/>
                <a:cs typeface="Times New Roman" panose="02020603050405020304" pitchFamily="18" charset="0"/>
                <a:sym typeface="Pinyon Script"/>
              </a:rPr>
              <a:t> las </a:t>
            </a:r>
            <a:r>
              <a:rPr lang="en-US" sz="2400" dirty="0" err="1">
                <a:solidFill>
                  <a:srgbClr val="C1A05A"/>
                </a:solidFill>
                <a:latin typeface="Times New Roman" panose="02020603050405020304" pitchFamily="18" charset="0"/>
                <a:ea typeface="Pinyon Script"/>
                <a:cs typeface="Times New Roman" panose="02020603050405020304" pitchFamily="18" charset="0"/>
                <a:sym typeface="Pinyon Script"/>
              </a:rPr>
              <a:t>actividades</a:t>
            </a:r>
            <a:r>
              <a:rPr lang="en-US" sz="2400" dirty="0">
                <a:solidFill>
                  <a:srgbClr val="C1A05A"/>
                </a:solidFill>
                <a:latin typeface="Times New Roman" panose="02020603050405020304" pitchFamily="18" charset="0"/>
                <a:ea typeface="Pinyon Script"/>
                <a:cs typeface="Times New Roman" panose="02020603050405020304" pitchFamily="18" charset="0"/>
                <a:sym typeface="Pinyon Script"/>
              </a:rPr>
              <a:t> del </a:t>
            </a:r>
            <a:r>
              <a:rPr lang="en-US" sz="2400" dirty="0" err="1">
                <a:solidFill>
                  <a:srgbClr val="C1A05A"/>
                </a:solidFill>
                <a:latin typeface="Times New Roman" panose="02020603050405020304" pitchFamily="18" charset="0"/>
                <a:ea typeface="Pinyon Script"/>
                <a:cs typeface="Times New Roman" panose="02020603050405020304" pitchFamily="18" charset="0"/>
                <a:sym typeface="Pinyon Script"/>
              </a:rPr>
              <a:t>curso</a:t>
            </a:r>
            <a:r>
              <a:rPr lang="en-US" sz="2400" dirty="0">
                <a:solidFill>
                  <a:srgbClr val="C1A05A"/>
                </a:solidFill>
                <a:latin typeface="Times New Roman" panose="02020603050405020304" pitchFamily="18" charset="0"/>
                <a:ea typeface="Pinyon Script"/>
                <a:cs typeface="Times New Roman" panose="02020603050405020304" pitchFamily="18" charset="0"/>
                <a:sym typeface="Pinyon Script"/>
              </a:rPr>
              <a:t> de :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F32C2B6F-1551-4D5A-9CF6-3C577851760C}"/>
              </a:ext>
            </a:extLst>
          </p:cNvPr>
          <p:cNvSpPr txBox="1"/>
          <p:nvPr/>
        </p:nvSpPr>
        <p:spPr>
          <a:xfrm>
            <a:off x="2603500" y="5341318"/>
            <a:ext cx="1758255" cy="117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72"/>
              </a:lnSpc>
            </a:pPr>
            <a:r>
              <a:rPr lang="en-US" sz="2400" dirty="0">
                <a:solidFill>
                  <a:srgbClr val="C1A05A"/>
                </a:solidFill>
                <a:latin typeface="Times New Roman" panose="02020603050405020304" pitchFamily="18" charset="0"/>
                <a:ea typeface="Pinyon Script"/>
                <a:cs typeface="Times New Roman" panose="02020603050405020304" pitchFamily="18" charset="0"/>
                <a:sym typeface="Pinyon Script"/>
              </a:rPr>
              <a:t>Fecha: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27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Pinyon Script</vt:lpstr>
      <vt:lpstr>Arial</vt:lpstr>
      <vt:lpstr>Calibri</vt:lpstr>
      <vt:lpstr>Times New Roman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de Reconocimiento moderno dinámico elegante azul</dc:title>
  <dc:creator>Anonimo</dc:creator>
  <cp:lastModifiedBy>Anonimo</cp:lastModifiedBy>
  <cp:revision>8</cp:revision>
  <dcterms:created xsi:type="dcterms:W3CDTF">2006-08-16T00:00:00Z</dcterms:created>
  <dcterms:modified xsi:type="dcterms:W3CDTF">2024-10-23T22:18:34Z</dcterms:modified>
  <dc:identifier>DAGTkohDJk8</dc:identifier>
</cp:coreProperties>
</file>