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Times New Roman" charset="1" panose="02030502070405020303"/>
      <p:regular r:id="rId7"/>
    </p:embeddedFont>
    <p:embeddedFont>
      <p:font typeface="Pinyon Script" charset="1" panose="020105010801010D0002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10696575" y="0"/>
                </a:moveTo>
                <a:lnTo>
                  <a:pt x="0" y="0"/>
                </a:lnTo>
                <a:lnTo>
                  <a:pt x="0" y="7553325"/>
                </a:lnTo>
                <a:lnTo>
                  <a:pt x="10696575" y="7553325"/>
                </a:lnTo>
                <a:lnTo>
                  <a:pt x="10696575" y="0"/>
                </a:lnTo>
                <a:close/>
              </a:path>
            </a:pathLst>
          </a:custGeom>
          <a:blipFill>
            <a:blip r:embed="rId2"/>
            <a:stretch>
              <a:fillRect l="-2459" t="-1745" r="-23310" b="-13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0626" y="756000"/>
            <a:ext cx="2395369" cy="3046574"/>
          </a:xfrm>
          <a:custGeom>
            <a:avLst/>
            <a:gdLst/>
            <a:ahLst/>
            <a:cxnLst/>
            <a:rect r="r" b="b" t="t" l="l"/>
            <a:pathLst>
              <a:path h="3046574" w="2395369">
                <a:moveTo>
                  <a:pt x="0" y="0"/>
                </a:moveTo>
                <a:lnTo>
                  <a:pt x="2395369" y="0"/>
                </a:lnTo>
                <a:lnTo>
                  <a:pt x="2395369" y="3046574"/>
                </a:lnTo>
                <a:lnTo>
                  <a:pt x="0" y="304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16129" y="3056167"/>
            <a:ext cx="452371" cy="40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</a:t>
            </a:r>
          </a:p>
        </p:txBody>
      </p:sp>
      <p:sp>
        <p:nvSpPr>
          <p:cNvPr name="AutoShape 5" id="5"/>
          <p:cNvSpPr/>
          <p:nvPr/>
        </p:nvSpPr>
        <p:spPr>
          <a:xfrm>
            <a:off x="4542315" y="3436337"/>
            <a:ext cx="451905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5769811" y="5723071"/>
            <a:ext cx="2064066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965566" y="5263108"/>
            <a:ext cx="1672557" cy="643935"/>
          </a:xfrm>
          <a:custGeom>
            <a:avLst/>
            <a:gdLst/>
            <a:ahLst/>
            <a:cxnLst/>
            <a:rect r="r" b="b" t="t" l="l"/>
            <a:pathLst>
              <a:path h="643935" w="1672557">
                <a:moveTo>
                  <a:pt x="0" y="0"/>
                </a:moveTo>
                <a:lnTo>
                  <a:pt x="1672557" y="0"/>
                </a:lnTo>
                <a:lnTo>
                  <a:pt x="1672557" y="643935"/>
                </a:lnTo>
                <a:lnTo>
                  <a:pt x="0" y="643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27167" y="1692998"/>
            <a:ext cx="3749354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E3C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Certificado 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12430" y="1753640"/>
            <a:ext cx="4978829" cy="1108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72"/>
              </a:lnSpc>
            </a:pPr>
            <a:r>
              <a:rPr lang="en-US" sz="6551">
                <a:solidFill>
                  <a:srgbClr val="E3CC84"/>
                </a:solidFill>
                <a:latin typeface="Pinyon Script"/>
                <a:ea typeface="Pinyon Script"/>
                <a:cs typeface="Pinyon Script"/>
                <a:sym typeface="Pinyon Script"/>
              </a:rPr>
              <a:t>Reconocimiento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53254" y="5807948"/>
            <a:ext cx="2897181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Julián Alonso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53254" y="6086077"/>
            <a:ext cx="2897181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Dir. General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DAGTkohDJk8</dc:identifier>
  <dcterms:modified xsi:type="dcterms:W3CDTF">2011-08-01T06:04:30Z</dcterms:modified>
  <cp:revision>1</cp:revision>
  <dc:title>Certificado de Reconocimiento moderno dinámico elegante azul</dc:title>
</cp:coreProperties>
</file>