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5" r:id="rId7"/>
    <p:sldId id="263" r:id="rId8"/>
    <p:sldId id="262" r:id="rId9"/>
    <p:sldId id="266" r:id="rId10"/>
    <p:sldId id="264" r:id="rId11"/>
    <p:sldId id="270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710"/>
  </p:normalViewPr>
  <p:slideViewPr>
    <p:cSldViewPr snapToGrid="0">
      <p:cViewPr varScale="1">
        <p:scale>
          <a:sx n="124" d="100"/>
          <a:sy n="124" d="100"/>
        </p:scale>
        <p:origin x="3272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3398E-1CB9-485D-84E2-88C9571400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35B63F0-015D-414C-A0BA-AA48A3562C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Code refactoring. </a:t>
          </a:r>
          <a:br>
            <a:rPr lang="en-GB" b="0" i="0"/>
          </a:br>
          <a:r>
            <a:rPr lang="en-GB" b="0" i="0"/>
            <a:t>Is the code I am editing improving or degrading?</a:t>
          </a:r>
          <a:endParaRPr lang="en-US"/>
        </a:p>
      </dgm:t>
    </dgm:pt>
    <dgm:pt modelId="{1AE1F66C-A264-434E-A083-A38D3DE46B0D}" type="parTrans" cxnId="{C83A55AD-3CC2-4680-B85B-1AC81EE23D88}">
      <dgm:prSet/>
      <dgm:spPr/>
      <dgm:t>
        <a:bodyPr/>
        <a:lstStyle/>
        <a:p>
          <a:endParaRPr lang="en-US"/>
        </a:p>
      </dgm:t>
    </dgm:pt>
    <dgm:pt modelId="{3F127655-2FE8-4892-9479-CF6648A63643}" type="sibTrans" cxnId="{C83A55AD-3CC2-4680-B85B-1AC81EE23D88}">
      <dgm:prSet/>
      <dgm:spPr/>
      <dgm:t>
        <a:bodyPr/>
        <a:lstStyle/>
        <a:p>
          <a:endParaRPr lang="en-US"/>
        </a:p>
      </dgm:t>
    </dgm:pt>
    <dgm:pt modelId="{F629FA27-35F6-4C69-BCBD-0BACFEB9B5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Identifying Performance bottlenecks and areas the need reworking.</a:t>
          </a:r>
          <a:endParaRPr lang="en-US"/>
        </a:p>
      </dgm:t>
    </dgm:pt>
    <dgm:pt modelId="{328925EB-AFAE-40FE-AC25-012A0DD76580}" type="parTrans" cxnId="{DB1EAE62-BE5E-4FB2-B354-0227BA90E815}">
      <dgm:prSet/>
      <dgm:spPr/>
      <dgm:t>
        <a:bodyPr/>
        <a:lstStyle/>
        <a:p>
          <a:endParaRPr lang="en-US"/>
        </a:p>
      </dgm:t>
    </dgm:pt>
    <dgm:pt modelId="{CF7E1156-518A-4F33-B80E-0EE862840AF7}" type="sibTrans" cxnId="{DB1EAE62-BE5E-4FB2-B354-0227BA90E815}">
      <dgm:prSet/>
      <dgm:spPr/>
      <dgm:t>
        <a:bodyPr/>
        <a:lstStyle/>
        <a:p>
          <a:endParaRPr lang="en-US"/>
        </a:p>
      </dgm:t>
    </dgm:pt>
    <dgm:pt modelId="{B94EE6A1-57BF-4C9D-B9AD-3D06DEA7DB6A}" type="pres">
      <dgm:prSet presAssocID="{6E03398E-1CB9-485D-84E2-88C9571400BE}" presName="root" presStyleCnt="0">
        <dgm:presLayoutVars>
          <dgm:dir/>
          <dgm:resizeHandles val="exact"/>
        </dgm:presLayoutVars>
      </dgm:prSet>
      <dgm:spPr/>
    </dgm:pt>
    <dgm:pt modelId="{5BFEF6E6-02CB-47C1-AC2D-097384F32396}" type="pres">
      <dgm:prSet presAssocID="{E35B63F0-015D-414C-A0BA-AA48A3562C62}" presName="compNode" presStyleCnt="0"/>
      <dgm:spPr/>
    </dgm:pt>
    <dgm:pt modelId="{E497DECD-19C0-43FB-9CD0-F5B48F616658}" type="pres">
      <dgm:prSet presAssocID="{E35B63F0-015D-414C-A0BA-AA48A3562C6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0C10F5C-AB48-4119-961D-DDCAE583E2A6}" type="pres">
      <dgm:prSet presAssocID="{E35B63F0-015D-414C-A0BA-AA48A3562C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ECAE1DD0-30C5-4304-A872-631F79D66FFA}" type="pres">
      <dgm:prSet presAssocID="{E35B63F0-015D-414C-A0BA-AA48A3562C62}" presName="spaceRect" presStyleCnt="0"/>
      <dgm:spPr/>
    </dgm:pt>
    <dgm:pt modelId="{0FA48ED4-42DB-46DF-8A69-86D95ECDD477}" type="pres">
      <dgm:prSet presAssocID="{E35B63F0-015D-414C-A0BA-AA48A3562C62}" presName="textRect" presStyleLbl="revTx" presStyleIdx="0" presStyleCnt="2">
        <dgm:presLayoutVars>
          <dgm:chMax val="1"/>
          <dgm:chPref val="1"/>
        </dgm:presLayoutVars>
      </dgm:prSet>
      <dgm:spPr/>
    </dgm:pt>
    <dgm:pt modelId="{30A80757-E997-4CBF-BB82-2A28DBA1DB70}" type="pres">
      <dgm:prSet presAssocID="{3F127655-2FE8-4892-9479-CF6648A63643}" presName="sibTrans" presStyleCnt="0"/>
      <dgm:spPr/>
    </dgm:pt>
    <dgm:pt modelId="{D87EEA88-A8FD-4EF4-9551-C7EABFD849C8}" type="pres">
      <dgm:prSet presAssocID="{F629FA27-35F6-4C69-BCBD-0BACFEB9B562}" presName="compNode" presStyleCnt="0"/>
      <dgm:spPr/>
    </dgm:pt>
    <dgm:pt modelId="{5B82FF8F-12F7-4ADF-B1EE-C4699282129C}" type="pres">
      <dgm:prSet presAssocID="{F629FA27-35F6-4C69-BCBD-0BACFEB9B56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2F87790-4161-43B6-85F2-DE62B2FC509B}" type="pres">
      <dgm:prSet presAssocID="{F629FA27-35F6-4C69-BCBD-0BACFEB9B5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13EBC71-4471-4A02-8CEC-5BCC85F3641A}" type="pres">
      <dgm:prSet presAssocID="{F629FA27-35F6-4C69-BCBD-0BACFEB9B562}" presName="spaceRect" presStyleCnt="0"/>
      <dgm:spPr/>
    </dgm:pt>
    <dgm:pt modelId="{8CB4E3C9-DE28-42B0-818F-01801BB14C31}" type="pres">
      <dgm:prSet presAssocID="{F629FA27-35F6-4C69-BCBD-0BACFEB9B5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1EAE62-BE5E-4FB2-B354-0227BA90E815}" srcId="{6E03398E-1CB9-485D-84E2-88C9571400BE}" destId="{F629FA27-35F6-4C69-BCBD-0BACFEB9B562}" srcOrd="1" destOrd="0" parTransId="{328925EB-AFAE-40FE-AC25-012A0DD76580}" sibTransId="{CF7E1156-518A-4F33-B80E-0EE862840AF7}"/>
    <dgm:cxn modelId="{CB02FE89-DBCB-1D4B-8284-8893F6EB6765}" type="presOf" srcId="{6E03398E-1CB9-485D-84E2-88C9571400BE}" destId="{B94EE6A1-57BF-4C9D-B9AD-3D06DEA7DB6A}" srcOrd="0" destOrd="0" presId="urn:microsoft.com/office/officeart/2018/5/layout/IconLeafLabelList"/>
    <dgm:cxn modelId="{C17DB9A5-D231-604F-99F6-E83AA5CDA82A}" type="presOf" srcId="{F629FA27-35F6-4C69-BCBD-0BACFEB9B562}" destId="{8CB4E3C9-DE28-42B0-818F-01801BB14C31}" srcOrd="0" destOrd="0" presId="urn:microsoft.com/office/officeart/2018/5/layout/IconLeafLabelList"/>
    <dgm:cxn modelId="{C83A55AD-3CC2-4680-B85B-1AC81EE23D88}" srcId="{6E03398E-1CB9-485D-84E2-88C9571400BE}" destId="{E35B63F0-015D-414C-A0BA-AA48A3562C62}" srcOrd="0" destOrd="0" parTransId="{1AE1F66C-A264-434E-A083-A38D3DE46B0D}" sibTransId="{3F127655-2FE8-4892-9479-CF6648A63643}"/>
    <dgm:cxn modelId="{ED4FC8D3-86D6-9443-9BDC-261EF74EDA6D}" type="presOf" srcId="{E35B63F0-015D-414C-A0BA-AA48A3562C62}" destId="{0FA48ED4-42DB-46DF-8A69-86D95ECDD477}" srcOrd="0" destOrd="0" presId="urn:microsoft.com/office/officeart/2018/5/layout/IconLeafLabelList"/>
    <dgm:cxn modelId="{6D448B23-A890-7A44-AEB4-B456766F1E49}" type="presParOf" srcId="{B94EE6A1-57BF-4C9D-B9AD-3D06DEA7DB6A}" destId="{5BFEF6E6-02CB-47C1-AC2D-097384F32396}" srcOrd="0" destOrd="0" presId="urn:microsoft.com/office/officeart/2018/5/layout/IconLeafLabelList"/>
    <dgm:cxn modelId="{3A00C6B1-B91E-2747-8AE8-181491DF99CF}" type="presParOf" srcId="{5BFEF6E6-02CB-47C1-AC2D-097384F32396}" destId="{E497DECD-19C0-43FB-9CD0-F5B48F616658}" srcOrd="0" destOrd="0" presId="urn:microsoft.com/office/officeart/2018/5/layout/IconLeafLabelList"/>
    <dgm:cxn modelId="{92B47F01-D4EA-FA43-8C1A-405E5BFC3545}" type="presParOf" srcId="{5BFEF6E6-02CB-47C1-AC2D-097384F32396}" destId="{10C10F5C-AB48-4119-961D-DDCAE583E2A6}" srcOrd="1" destOrd="0" presId="urn:microsoft.com/office/officeart/2018/5/layout/IconLeafLabelList"/>
    <dgm:cxn modelId="{528B61F2-F874-3B45-B1A0-F0CE4A14D839}" type="presParOf" srcId="{5BFEF6E6-02CB-47C1-AC2D-097384F32396}" destId="{ECAE1DD0-30C5-4304-A872-631F79D66FFA}" srcOrd="2" destOrd="0" presId="urn:microsoft.com/office/officeart/2018/5/layout/IconLeafLabelList"/>
    <dgm:cxn modelId="{BFE2080F-0609-A946-B2B1-888BDB38D94C}" type="presParOf" srcId="{5BFEF6E6-02CB-47C1-AC2D-097384F32396}" destId="{0FA48ED4-42DB-46DF-8A69-86D95ECDD477}" srcOrd="3" destOrd="0" presId="urn:microsoft.com/office/officeart/2018/5/layout/IconLeafLabelList"/>
    <dgm:cxn modelId="{05D18F56-ECFE-054C-9700-F2A1A6F4BE00}" type="presParOf" srcId="{B94EE6A1-57BF-4C9D-B9AD-3D06DEA7DB6A}" destId="{30A80757-E997-4CBF-BB82-2A28DBA1DB70}" srcOrd="1" destOrd="0" presId="urn:microsoft.com/office/officeart/2018/5/layout/IconLeafLabelList"/>
    <dgm:cxn modelId="{FD1D8CDC-AD4A-D341-9D1D-8AA5C6DB9D82}" type="presParOf" srcId="{B94EE6A1-57BF-4C9D-B9AD-3D06DEA7DB6A}" destId="{D87EEA88-A8FD-4EF4-9551-C7EABFD849C8}" srcOrd="2" destOrd="0" presId="urn:microsoft.com/office/officeart/2018/5/layout/IconLeafLabelList"/>
    <dgm:cxn modelId="{01B5C995-96C0-B542-A464-22C42FE38F91}" type="presParOf" srcId="{D87EEA88-A8FD-4EF4-9551-C7EABFD849C8}" destId="{5B82FF8F-12F7-4ADF-B1EE-C4699282129C}" srcOrd="0" destOrd="0" presId="urn:microsoft.com/office/officeart/2018/5/layout/IconLeafLabelList"/>
    <dgm:cxn modelId="{050154A9-5389-A448-A941-376E56B0AD17}" type="presParOf" srcId="{D87EEA88-A8FD-4EF4-9551-C7EABFD849C8}" destId="{82F87790-4161-43B6-85F2-DE62B2FC509B}" srcOrd="1" destOrd="0" presId="urn:microsoft.com/office/officeart/2018/5/layout/IconLeafLabelList"/>
    <dgm:cxn modelId="{05E3F8E3-6028-CB49-BBC9-19FD02D06CA3}" type="presParOf" srcId="{D87EEA88-A8FD-4EF4-9551-C7EABFD849C8}" destId="{813EBC71-4471-4A02-8CEC-5BCC85F3641A}" srcOrd="2" destOrd="0" presId="urn:microsoft.com/office/officeart/2018/5/layout/IconLeafLabelList"/>
    <dgm:cxn modelId="{F811CD0B-B59A-4F47-9165-7182732993A1}" type="presParOf" srcId="{D87EEA88-A8FD-4EF4-9551-C7EABFD849C8}" destId="{8CB4E3C9-DE28-42B0-818F-01801BB14C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5CBCF-7C24-413D-9296-A7F918874E4C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2107B03-2089-490D-8DA3-AA38A3FAB352}">
      <dgm:prSet/>
      <dgm:spPr/>
      <dgm:t>
        <a:bodyPr/>
        <a:lstStyle/>
        <a:p>
          <a:pPr>
            <a:defRPr b="1"/>
          </a:pPr>
          <a:r>
            <a:rPr lang="en-US"/>
            <a:t>GC Gen 0 </a:t>
          </a:r>
        </a:p>
        <a:p>
          <a:pPr>
            <a:defRPr b="1"/>
          </a:pPr>
          <a:r>
            <a:rPr lang="en-US"/>
            <a:t> GC Gen 1</a:t>
          </a:r>
        </a:p>
      </dgm:t>
    </dgm:pt>
    <dgm:pt modelId="{543C8529-3F3A-438C-97B4-F9F1834EC39C}" type="parTrans" cxnId="{AAA94B79-FB07-403E-8D9C-14789BE986E3}">
      <dgm:prSet/>
      <dgm:spPr/>
      <dgm:t>
        <a:bodyPr/>
        <a:lstStyle/>
        <a:p>
          <a:endParaRPr lang="en-US"/>
        </a:p>
      </dgm:t>
    </dgm:pt>
    <dgm:pt modelId="{4BC9C8FA-5043-4352-83D1-445A792EE403}" type="sibTrans" cxnId="{AAA94B79-FB07-403E-8D9C-14789BE986E3}">
      <dgm:prSet/>
      <dgm:spPr/>
      <dgm:t>
        <a:bodyPr/>
        <a:lstStyle/>
        <a:p>
          <a:endParaRPr lang="en-US"/>
        </a:p>
      </dgm:t>
    </dgm:pt>
    <dgm:pt modelId="{E5AE0E62-7E05-4ACA-B3A5-C41F63DCAF98}">
      <dgm:prSet/>
      <dgm:spPr/>
      <dgm:t>
        <a:bodyPr/>
        <a:lstStyle/>
        <a:p>
          <a:pPr>
            <a:defRPr b="1"/>
          </a:pPr>
          <a:r>
            <a:rPr lang="en-US" dirty="0"/>
            <a:t>GC algorithm will run on Gen 0; </a:t>
          </a:r>
          <a:br>
            <a:rPr lang="en-US" dirty="0"/>
          </a:br>
          <a:r>
            <a:rPr lang="en-US" dirty="0"/>
            <a:t>Everything that is not needed is going to be purged; </a:t>
          </a:r>
        </a:p>
        <a:p>
          <a:pPr>
            <a:defRPr b="1"/>
          </a:pPr>
          <a:r>
            <a:rPr lang="en-US" dirty="0"/>
            <a:t>Everything that is needed is going to survive another Generation (Gen 1)</a:t>
          </a:r>
        </a:p>
      </dgm:t>
    </dgm:pt>
    <dgm:pt modelId="{4EC1807B-CEBA-496C-A445-BA9AB511B4AD}" type="parTrans" cxnId="{5DF666C7-D431-409C-9943-B2234A4352EF}">
      <dgm:prSet/>
      <dgm:spPr/>
      <dgm:t>
        <a:bodyPr/>
        <a:lstStyle/>
        <a:p>
          <a:endParaRPr lang="en-US"/>
        </a:p>
      </dgm:t>
    </dgm:pt>
    <dgm:pt modelId="{0BA8A85D-C9D0-41C4-AF98-E5F3161E404A}" type="sibTrans" cxnId="{5DF666C7-D431-409C-9943-B2234A4352EF}">
      <dgm:prSet/>
      <dgm:spPr/>
      <dgm:t>
        <a:bodyPr/>
        <a:lstStyle/>
        <a:p>
          <a:endParaRPr lang="en-US"/>
        </a:p>
      </dgm:t>
    </dgm:pt>
    <dgm:pt modelId="{916DBE6E-5948-4763-B166-8904EFCF5067}">
      <dgm:prSet/>
      <dgm:spPr/>
      <dgm:t>
        <a:bodyPr/>
        <a:lstStyle/>
        <a:p>
          <a:pPr>
            <a:defRPr b="1"/>
          </a:pPr>
          <a:r>
            <a:rPr lang="en-US" dirty="0"/>
            <a:t>GC is expensive! We should not force it to run, we should let it do it’s thing. </a:t>
          </a:r>
          <a:br>
            <a:rPr lang="en-US" dirty="0"/>
          </a:br>
          <a:endParaRPr lang="en-US" dirty="0"/>
        </a:p>
      </dgm:t>
    </dgm:pt>
    <dgm:pt modelId="{C549351D-2F99-4845-BF81-90A9C78F1E29}" type="parTrans" cxnId="{361843EC-1956-4EA1-8840-348128823123}">
      <dgm:prSet/>
      <dgm:spPr/>
      <dgm:t>
        <a:bodyPr/>
        <a:lstStyle/>
        <a:p>
          <a:endParaRPr lang="en-US"/>
        </a:p>
      </dgm:t>
    </dgm:pt>
    <dgm:pt modelId="{F429C5BC-20C0-4112-BBAA-8BE23FEC854E}" type="sibTrans" cxnId="{361843EC-1956-4EA1-8840-348128823123}">
      <dgm:prSet/>
      <dgm:spPr/>
      <dgm:t>
        <a:bodyPr/>
        <a:lstStyle/>
        <a:p>
          <a:endParaRPr lang="en-US"/>
        </a:p>
      </dgm:t>
    </dgm:pt>
    <dgm:pt modelId="{6260B01B-AB18-DC46-8099-1C68591F58C3}" type="pres">
      <dgm:prSet presAssocID="{77C5CBCF-7C24-413D-9296-A7F918874E4C}" presName="outerComposite" presStyleCnt="0">
        <dgm:presLayoutVars>
          <dgm:chMax val="5"/>
          <dgm:dir/>
          <dgm:resizeHandles val="exact"/>
        </dgm:presLayoutVars>
      </dgm:prSet>
      <dgm:spPr/>
    </dgm:pt>
    <dgm:pt modelId="{183D11FD-32CB-594A-9437-78C8F07291BD}" type="pres">
      <dgm:prSet presAssocID="{77C5CBCF-7C24-413D-9296-A7F918874E4C}" presName="dummyMaxCanvas" presStyleCnt="0">
        <dgm:presLayoutVars/>
      </dgm:prSet>
      <dgm:spPr/>
    </dgm:pt>
    <dgm:pt modelId="{2317A88F-6C86-AF4C-93A5-614C2309A218}" type="pres">
      <dgm:prSet presAssocID="{77C5CBCF-7C24-413D-9296-A7F918874E4C}" presName="ThreeNodes_1" presStyleLbl="node1" presStyleIdx="0" presStyleCnt="3">
        <dgm:presLayoutVars>
          <dgm:bulletEnabled val="1"/>
        </dgm:presLayoutVars>
      </dgm:prSet>
      <dgm:spPr/>
    </dgm:pt>
    <dgm:pt modelId="{A1824F25-7B2D-DD4B-A826-2D950ABA3999}" type="pres">
      <dgm:prSet presAssocID="{77C5CBCF-7C24-413D-9296-A7F918874E4C}" presName="ThreeNodes_2" presStyleLbl="node1" presStyleIdx="1" presStyleCnt="3">
        <dgm:presLayoutVars>
          <dgm:bulletEnabled val="1"/>
        </dgm:presLayoutVars>
      </dgm:prSet>
      <dgm:spPr/>
    </dgm:pt>
    <dgm:pt modelId="{5EE630D9-0C74-EE44-BCD3-AA1F60C09606}" type="pres">
      <dgm:prSet presAssocID="{77C5CBCF-7C24-413D-9296-A7F918874E4C}" presName="ThreeNodes_3" presStyleLbl="node1" presStyleIdx="2" presStyleCnt="3">
        <dgm:presLayoutVars>
          <dgm:bulletEnabled val="1"/>
        </dgm:presLayoutVars>
      </dgm:prSet>
      <dgm:spPr/>
    </dgm:pt>
    <dgm:pt modelId="{7747CCD5-A1B0-B74D-9B45-4729BF38981A}" type="pres">
      <dgm:prSet presAssocID="{77C5CBCF-7C24-413D-9296-A7F918874E4C}" presName="ThreeConn_1-2" presStyleLbl="fgAccFollowNode1" presStyleIdx="0" presStyleCnt="2">
        <dgm:presLayoutVars>
          <dgm:bulletEnabled val="1"/>
        </dgm:presLayoutVars>
      </dgm:prSet>
      <dgm:spPr/>
    </dgm:pt>
    <dgm:pt modelId="{3D01B41B-D624-494A-A649-755EF3847303}" type="pres">
      <dgm:prSet presAssocID="{77C5CBCF-7C24-413D-9296-A7F918874E4C}" presName="ThreeConn_2-3" presStyleLbl="fgAccFollowNode1" presStyleIdx="1" presStyleCnt="2">
        <dgm:presLayoutVars>
          <dgm:bulletEnabled val="1"/>
        </dgm:presLayoutVars>
      </dgm:prSet>
      <dgm:spPr/>
    </dgm:pt>
    <dgm:pt modelId="{0CF16B99-530B-D848-B4BE-C31DD03CE589}" type="pres">
      <dgm:prSet presAssocID="{77C5CBCF-7C24-413D-9296-A7F918874E4C}" presName="ThreeNodes_1_text" presStyleLbl="node1" presStyleIdx="2" presStyleCnt="3">
        <dgm:presLayoutVars>
          <dgm:bulletEnabled val="1"/>
        </dgm:presLayoutVars>
      </dgm:prSet>
      <dgm:spPr/>
    </dgm:pt>
    <dgm:pt modelId="{67522384-5E1E-CB43-844E-9EA2CAC45839}" type="pres">
      <dgm:prSet presAssocID="{77C5CBCF-7C24-413D-9296-A7F918874E4C}" presName="ThreeNodes_2_text" presStyleLbl="node1" presStyleIdx="2" presStyleCnt="3">
        <dgm:presLayoutVars>
          <dgm:bulletEnabled val="1"/>
        </dgm:presLayoutVars>
      </dgm:prSet>
      <dgm:spPr/>
    </dgm:pt>
    <dgm:pt modelId="{9430D5C6-F1C3-FF48-8CFA-1A5C639DE75E}" type="pres">
      <dgm:prSet presAssocID="{77C5CBCF-7C24-413D-9296-A7F918874E4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50D700E-D3D1-4E45-BA58-A124566B0863}" type="presOf" srcId="{E5AE0E62-7E05-4ACA-B3A5-C41F63DCAF98}" destId="{67522384-5E1E-CB43-844E-9EA2CAC45839}" srcOrd="1" destOrd="0" presId="urn:microsoft.com/office/officeart/2005/8/layout/vProcess5"/>
    <dgm:cxn modelId="{F98B6A0F-9A8A-5847-9E62-1D66A7819723}" type="presOf" srcId="{0BA8A85D-C9D0-41C4-AF98-E5F3161E404A}" destId="{3D01B41B-D624-494A-A649-755EF3847303}" srcOrd="0" destOrd="0" presId="urn:microsoft.com/office/officeart/2005/8/layout/vProcess5"/>
    <dgm:cxn modelId="{E3E1CA25-41F4-F145-A681-E2F5C314A4D8}" type="presOf" srcId="{B2107B03-2089-490D-8DA3-AA38A3FAB352}" destId="{2317A88F-6C86-AF4C-93A5-614C2309A218}" srcOrd="0" destOrd="0" presId="urn:microsoft.com/office/officeart/2005/8/layout/vProcess5"/>
    <dgm:cxn modelId="{880A3447-5EE6-894E-AE3B-660DFA423700}" type="presOf" srcId="{916DBE6E-5948-4763-B166-8904EFCF5067}" destId="{9430D5C6-F1C3-FF48-8CFA-1A5C639DE75E}" srcOrd="1" destOrd="0" presId="urn:microsoft.com/office/officeart/2005/8/layout/vProcess5"/>
    <dgm:cxn modelId="{C604E36E-AD05-5C4E-99FE-A6B677B6D954}" type="presOf" srcId="{77C5CBCF-7C24-413D-9296-A7F918874E4C}" destId="{6260B01B-AB18-DC46-8099-1C68591F58C3}" srcOrd="0" destOrd="0" presId="urn:microsoft.com/office/officeart/2005/8/layout/vProcess5"/>
    <dgm:cxn modelId="{122CDE70-3E21-F446-98DF-7E9094FD6D35}" type="presOf" srcId="{B2107B03-2089-490D-8DA3-AA38A3FAB352}" destId="{0CF16B99-530B-D848-B4BE-C31DD03CE589}" srcOrd="1" destOrd="0" presId="urn:microsoft.com/office/officeart/2005/8/layout/vProcess5"/>
    <dgm:cxn modelId="{AAA94B79-FB07-403E-8D9C-14789BE986E3}" srcId="{77C5CBCF-7C24-413D-9296-A7F918874E4C}" destId="{B2107B03-2089-490D-8DA3-AA38A3FAB352}" srcOrd="0" destOrd="0" parTransId="{543C8529-3F3A-438C-97B4-F9F1834EC39C}" sibTransId="{4BC9C8FA-5043-4352-83D1-445A792EE403}"/>
    <dgm:cxn modelId="{B86C7EB0-1DF7-1448-A684-D8A2BD3A55C1}" type="presOf" srcId="{4BC9C8FA-5043-4352-83D1-445A792EE403}" destId="{7747CCD5-A1B0-B74D-9B45-4729BF38981A}" srcOrd="0" destOrd="0" presId="urn:microsoft.com/office/officeart/2005/8/layout/vProcess5"/>
    <dgm:cxn modelId="{0550EFB7-D1DC-3D41-98B9-B993D2DCE44D}" type="presOf" srcId="{916DBE6E-5948-4763-B166-8904EFCF5067}" destId="{5EE630D9-0C74-EE44-BCD3-AA1F60C09606}" srcOrd="0" destOrd="0" presId="urn:microsoft.com/office/officeart/2005/8/layout/vProcess5"/>
    <dgm:cxn modelId="{5DF666C7-D431-409C-9943-B2234A4352EF}" srcId="{77C5CBCF-7C24-413D-9296-A7F918874E4C}" destId="{E5AE0E62-7E05-4ACA-B3A5-C41F63DCAF98}" srcOrd="1" destOrd="0" parTransId="{4EC1807B-CEBA-496C-A445-BA9AB511B4AD}" sibTransId="{0BA8A85D-C9D0-41C4-AF98-E5F3161E404A}"/>
    <dgm:cxn modelId="{CB5AFDE0-191A-6845-AE41-2F9F41F6B4EC}" type="presOf" srcId="{E5AE0E62-7E05-4ACA-B3A5-C41F63DCAF98}" destId="{A1824F25-7B2D-DD4B-A826-2D950ABA3999}" srcOrd="0" destOrd="0" presId="urn:microsoft.com/office/officeart/2005/8/layout/vProcess5"/>
    <dgm:cxn modelId="{361843EC-1956-4EA1-8840-348128823123}" srcId="{77C5CBCF-7C24-413D-9296-A7F918874E4C}" destId="{916DBE6E-5948-4763-B166-8904EFCF5067}" srcOrd="2" destOrd="0" parTransId="{C549351D-2F99-4845-BF81-90A9C78F1E29}" sibTransId="{F429C5BC-20C0-4112-BBAA-8BE23FEC854E}"/>
    <dgm:cxn modelId="{CDEBB748-2916-7441-9C13-62B3E5CC1E75}" type="presParOf" srcId="{6260B01B-AB18-DC46-8099-1C68591F58C3}" destId="{183D11FD-32CB-594A-9437-78C8F07291BD}" srcOrd="0" destOrd="0" presId="urn:microsoft.com/office/officeart/2005/8/layout/vProcess5"/>
    <dgm:cxn modelId="{76E937C0-EF45-934D-8A6F-959EAA541AB7}" type="presParOf" srcId="{6260B01B-AB18-DC46-8099-1C68591F58C3}" destId="{2317A88F-6C86-AF4C-93A5-614C2309A218}" srcOrd="1" destOrd="0" presId="urn:microsoft.com/office/officeart/2005/8/layout/vProcess5"/>
    <dgm:cxn modelId="{E861396E-8646-E74F-96EC-51ABAA8F9617}" type="presParOf" srcId="{6260B01B-AB18-DC46-8099-1C68591F58C3}" destId="{A1824F25-7B2D-DD4B-A826-2D950ABA3999}" srcOrd="2" destOrd="0" presId="urn:microsoft.com/office/officeart/2005/8/layout/vProcess5"/>
    <dgm:cxn modelId="{E214D839-E2E4-0842-9577-C31E804B6233}" type="presParOf" srcId="{6260B01B-AB18-DC46-8099-1C68591F58C3}" destId="{5EE630D9-0C74-EE44-BCD3-AA1F60C09606}" srcOrd="3" destOrd="0" presId="urn:microsoft.com/office/officeart/2005/8/layout/vProcess5"/>
    <dgm:cxn modelId="{456324DD-6288-E049-913E-5ECE4FE0912C}" type="presParOf" srcId="{6260B01B-AB18-DC46-8099-1C68591F58C3}" destId="{7747CCD5-A1B0-B74D-9B45-4729BF38981A}" srcOrd="4" destOrd="0" presId="urn:microsoft.com/office/officeart/2005/8/layout/vProcess5"/>
    <dgm:cxn modelId="{A5F7BD05-DF9B-9D4B-9EB0-79AFE89405CC}" type="presParOf" srcId="{6260B01B-AB18-DC46-8099-1C68591F58C3}" destId="{3D01B41B-D624-494A-A649-755EF3847303}" srcOrd="5" destOrd="0" presId="urn:microsoft.com/office/officeart/2005/8/layout/vProcess5"/>
    <dgm:cxn modelId="{21F47AEB-950B-F44A-945D-8E0170FF574F}" type="presParOf" srcId="{6260B01B-AB18-DC46-8099-1C68591F58C3}" destId="{0CF16B99-530B-D848-B4BE-C31DD03CE589}" srcOrd="6" destOrd="0" presId="urn:microsoft.com/office/officeart/2005/8/layout/vProcess5"/>
    <dgm:cxn modelId="{891E1168-F2F0-CF45-8D16-4B54F2BFE698}" type="presParOf" srcId="{6260B01B-AB18-DC46-8099-1C68591F58C3}" destId="{67522384-5E1E-CB43-844E-9EA2CAC45839}" srcOrd="7" destOrd="0" presId="urn:microsoft.com/office/officeart/2005/8/layout/vProcess5"/>
    <dgm:cxn modelId="{69C38C36-D554-7548-88FF-346B7158A3A7}" type="presParOf" srcId="{6260B01B-AB18-DC46-8099-1C68591F58C3}" destId="{9430D5C6-F1C3-FF48-8CFA-1A5C639DE75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B8D63-E154-4409-9A05-E13F731605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B8C31B-F507-4026-BF8B-DCFC3D0C0CC0}">
      <dgm:prSet/>
      <dgm:spPr/>
      <dgm:t>
        <a:bodyPr/>
        <a:lstStyle/>
        <a:p>
          <a:r>
            <a:rPr lang="en-GB" b="0" i="0"/>
            <a:t>I have a </a:t>
          </a:r>
          <a:r>
            <a:rPr lang="en-GB"/>
            <a:t>first run </a:t>
          </a:r>
          <a:endParaRPr lang="en-US"/>
        </a:p>
      </dgm:t>
    </dgm:pt>
    <dgm:pt modelId="{ADB578BF-E839-46A0-8830-BABAF0FF30C0}" type="parTrans" cxnId="{6F389A56-57C4-4ACB-83D6-CC06AD546D2C}">
      <dgm:prSet/>
      <dgm:spPr/>
      <dgm:t>
        <a:bodyPr/>
        <a:lstStyle/>
        <a:p>
          <a:endParaRPr lang="en-US"/>
        </a:p>
      </dgm:t>
    </dgm:pt>
    <dgm:pt modelId="{44BD2C1D-0153-4721-9D1B-8E3238A16E98}" type="sibTrans" cxnId="{6F389A56-57C4-4ACB-83D6-CC06AD546D2C}">
      <dgm:prSet/>
      <dgm:spPr/>
      <dgm:t>
        <a:bodyPr/>
        <a:lstStyle/>
        <a:p>
          <a:endParaRPr lang="en-US"/>
        </a:p>
      </dgm:t>
    </dgm:pt>
    <dgm:pt modelId="{B3BCE73A-F538-4106-96CD-2687473322BE}">
      <dgm:prSet/>
      <dgm:spPr/>
      <dgm:t>
        <a:bodyPr/>
        <a:lstStyle/>
        <a:p>
          <a:r>
            <a:rPr lang="en-GB" b="0" i="0"/>
            <a:t>I have an al</a:t>
          </a:r>
          <a:r>
            <a:rPr lang="en-GB"/>
            <a:t>ternative</a:t>
          </a:r>
          <a:r>
            <a:rPr lang="en-GB" b="0" i="0"/>
            <a:t> solution</a:t>
          </a:r>
          <a:endParaRPr lang="en-US"/>
        </a:p>
      </dgm:t>
    </dgm:pt>
    <dgm:pt modelId="{4E8BAC0D-E2A9-4E59-BEB1-9E02BC42DB27}" type="parTrans" cxnId="{0832A430-D17E-48EA-9229-8031D7DFF80A}">
      <dgm:prSet/>
      <dgm:spPr/>
      <dgm:t>
        <a:bodyPr/>
        <a:lstStyle/>
        <a:p>
          <a:endParaRPr lang="en-US"/>
        </a:p>
      </dgm:t>
    </dgm:pt>
    <dgm:pt modelId="{91047AD8-6037-4650-B5D4-6D96CBDFC788}" type="sibTrans" cxnId="{0832A430-D17E-48EA-9229-8031D7DFF80A}">
      <dgm:prSet/>
      <dgm:spPr/>
      <dgm:t>
        <a:bodyPr/>
        <a:lstStyle/>
        <a:p>
          <a:endParaRPr lang="en-US"/>
        </a:p>
      </dgm:t>
    </dgm:pt>
    <dgm:pt modelId="{4D5C8611-20DC-4907-90B2-F097DC2DBBAF}">
      <dgm:prSet/>
      <dgm:spPr/>
      <dgm:t>
        <a:bodyPr/>
        <a:lstStyle/>
        <a:p>
          <a:r>
            <a:rPr lang="en-GB"/>
            <a:t>I can see an improvement</a:t>
          </a:r>
          <a:endParaRPr lang="en-US"/>
        </a:p>
      </dgm:t>
    </dgm:pt>
    <dgm:pt modelId="{92D5DE86-0E72-4A77-8042-3DD96049B083}" type="parTrans" cxnId="{45E45165-ECB6-4068-A71D-5C93AB3C64CA}">
      <dgm:prSet/>
      <dgm:spPr/>
      <dgm:t>
        <a:bodyPr/>
        <a:lstStyle/>
        <a:p>
          <a:endParaRPr lang="en-US"/>
        </a:p>
      </dgm:t>
    </dgm:pt>
    <dgm:pt modelId="{2B2C3F1F-EE7D-40E2-B959-D3598E60BCD0}" type="sibTrans" cxnId="{45E45165-ECB6-4068-A71D-5C93AB3C64CA}">
      <dgm:prSet/>
      <dgm:spPr/>
      <dgm:t>
        <a:bodyPr/>
        <a:lstStyle/>
        <a:p>
          <a:endParaRPr lang="en-US"/>
        </a:p>
      </dgm:t>
    </dgm:pt>
    <dgm:pt modelId="{43D9E1AC-2DA2-4085-AAEF-D501B74A5DDD}">
      <dgm:prSet/>
      <dgm:spPr/>
      <dgm:t>
        <a:bodyPr/>
        <a:lstStyle/>
        <a:p>
          <a:r>
            <a:rPr lang="en-GB" b="0" i="0"/>
            <a:t>On another machine pro</a:t>
          </a:r>
          <a:r>
            <a:rPr lang="en-GB"/>
            <a:t>bably I won’t see the same numbers, BUT I will see a similar improvement ratio. </a:t>
          </a:r>
          <a:endParaRPr lang="en-US"/>
        </a:p>
      </dgm:t>
    </dgm:pt>
    <dgm:pt modelId="{1DC4FF7E-DAE3-4DFF-9039-22E0167575FB}" type="parTrans" cxnId="{813E0155-EBF8-4253-8CA4-8CC7F1E7DC93}">
      <dgm:prSet/>
      <dgm:spPr/>
      <dgm:t>
        <a:bodyPr/>
        <a:lstStyle/>
        <a:p>
          <a:endParaRPr lang="en-US"/>
        </a:p>
      </dgm:t>
    </dgm:pt>
    <dgm:pt modelId="{0E1B94FA-6778-49F3-B0A5-210307F3B34F}" type="sibTrans" cxnId="{813E0155-EBF8-4253-8CA4-8CC7F1E7DC93}">
      <dgm:prSet/>
      <dgm:spPr/>
      <dgm:t>
        <a:bodyPr/>
        <a:lstStyle/>
        <a:p>
          <a:endParaRPr lang="en-US"/>
        </a:p>
      </dgm:t>
    </dgm:pt>
    <dgm:pt modelId="{0B145CFB-6F32-45B9-AA19-D5FC387520D1}" type="pres">
      <dgm:prSet presAssocID="{D65B8D63-E154-4409-9A05-E13F73160537}" presName="root" presStyleCnt="0">
        <dgm:presLayoutVars>
          <dgm:dir/>
          <dgm:resizeHandles val="exact"/>
        </dgm:presLayoutVars>
      </dgm:prSet>
      <dgm:spPr/>
    </dgm:pt>
    <dgm:pt modelId="{7C437998-E204-4E4F-9867-651B863A4A07}" type="pres">
      <dgm:prSet presAssocID="{9AB8C31B-F507-4026-BF8B-DCFC3D0C0CC0}" presName="compNode" presStyleCnt="0"/>
      <dgm:spPr/>
    </dgm:pt>
    <dgm:pt modelId="{16E39BC7-770A-4B69-B81E-CEF5025FEE11}" type="pres">
      <dgm:prSet presAssocID="{9AB8C31B-F507-4026-BF8B-DCFC3D0C0CC0}" presName="bgRect" presStyleLbl="bgShp" presStyleIdx="0" presStyleCnt="4" custLinFactNeighborX="-946" custLinFactNeighborY="-85809"/>
      <dgm:spPr/>
    </dgm:pt>
    <dgm:pt modelId="{8717E4B9-BF07-441D-8743-8A464FC52313}" type="pres">
      <dgm:prSet presAssocID="{9AB8C31B-F507-4026-BF8B-DCFC3D0C0C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FD0E4EE-DB27-4C6D-B69A-6D500CF63608}" type="pres">
      <dgm:prSet presAssocID="{9AB8C31B-F507-4026-BF8B-DCFC3D0C0CC0}" presName="spaceRect" presStyleCnt="0"/>
      <dgm:spPr/>
    </dgm:pt>
    <dgm:pt modelId="{9D6F231E-4592-407F-A3AB-EC43FE5D5433}" type="pres">
      <dgm:prSet presAssocID="{9AB8C31B-F507-4026-BF8B-DCFC3D0C0CC0}" presName="parTx" presStyleLbl="revTx" presStyleIdx="0" presStyleCnt="4">
        <dgm:presLayoutVars>
          <dgm:chMax val="0"/>
          <dgm:chPref val="0"/>
        </dgm:presLayoutVars>
      </dgm:prSet>
      <dgm:spPr/>
    </dgm:pt>
    <dgm:pt modelId="{A4AF2922-24FA-4F44-BEF9-27118ED41346}" type="pres">
      <dgm:prSet presAssocID="{44BD2C1D-0153-4721-9D1B-8E3238A16E98}" presName="sibTrans" presStyleCnt="0"/>
      <dgm:spPr/>
    </dgm:pt>
    <dgm:pt modelId="{EE52E376-B2D9-4B9A-889A-5CF777ECD17B}" type="pres">
      <dgm:prSet presAssocID="{B3BCE73A-F538-4106-96CD-2687473322BE}" presName="compNode" presStyleCnt="0"/>
      <dgm:spPr/>
    </dgm:pt>
    <dgm:pt modelId="{1AB8AF30-11F3-49E9-9C5F-2EA8BEB9181D}" type="pres">
      <dgm:prSet presAssocID="{B3BCE73A-F538-4106-96CD-2687473322BE}" presName="bgRect" presStyleLbl="bgShp" presStyleIdx="1" presStyleCnt="4"/>
      <dgm:spPr/>
    </dgm:pt>
    <dgm:pt modelId="{A3F5669B-7ED3-4A54-BCF2-424497D399E8}" type="pres">
      <dgm:prSet presAssocID="{B3BCE73A-F538-4106-96CD-2687473322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B3374F1-5EC2-4ADC-A7BC-CD9F4C5D7480}" type="pres">
      <dgm:prSet presAssocID="{B3BCE73A-F538-4106-96CD-2687473322BE}" presName="spaceRect" presStyleCnt="0"/>
      <dgm:spPr/>
    </dgm:pt>
    <dgm:pt modelId="{BBF0A13C-167C-4934-8736-AB0934F89289}" type="pres">
      <dgm:prSet presAssocID="{B3BCE73A-F538-4106-96CD-2687473322BE}" presName="parTx" presStyleLbl="revTx" presStyleIdx="1" presStyleCnt="4">
        <dgm:presLayoutVars>
          <dgm:chMax val="0"/>
          <dgm:chPref val="0"/>
        </dgm:presLayoutVars>
      </dgm:prSet>
      <dgm:spPr/>
    </dgm:pt>
    <dgm:pt modelId="{582A0492-1A49-4449-A2D3-7319A4D50934}" type="pres">
      <dgm:prSet presAssocID="{91047AD8-6037-4650-B5D4-6D96CBDFC788}" presName="sibTrans" presStyleCnt="0"/>
      <dgm:spPr/>
    </dgm:pt>
    <dgm:pt modelId="{5673AB65-1C85-4707-8216-25CD6E8347E3}" type="pres">
      <dgm:prSet presAssocID="{4D5C8611-20DC-4907-90B2-F097DC2DBBAF}" presName="compNode" presStyleCnt="0"/>
      <dgm:spPr/>
    </dgm:pt>
    <dgm:pt modelId="{08A9A262-132A-4936-89EB-961EF469798B}" type="pres">
      <dgm:prSet presAssocID="{4D5C8611-20DC-4907-90B2-F097DC2DBBAF}" presName="bgRect" presStyleLbl="bgShp" presStyleIdx="2" presStyleCnt="4"/>
      <dgm:spPr/>
    </dgm:pt>
    <dgm:pt modelId="{464F681B-88B2-49D4-8A59-626280A79E13}" type="pres">
      <dgm:prSet presAssocID="{4D5C8611-20DC-4907-90B2-F097DC2DBB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AFEFB33-8CF8-404B-98D2-93831FA3EEB1}" type="pres">
      <dgm:prSet presAssocID="{4D5C8611-20DC-4907-90B2-F097DC2DBBAF}" presName="spaceRect" presStyleCnt="0"/>
      <dgm:spPr/>
    </dgm:pt>
    <dgm:pt modelId="{2D13EBAB-0C5D-4BFF-998A-B8446CB24436}" type="pres">
      <dgm:prSet presAssocID="{4D5C8611-20DC-4907-90B2-F097DC2DBBAF}" presName="parTx" presStyleLbl="revTx" presStyleIdx="2" presStyleCnt="4">
        <dgm:presLayoutVars>
          <dgm:chMax val="0"/>
          <dgm:chPref val="0"/>
        </dgm:presLayoutVars>
      </dgm:prSet>
      <dgm:spPr/>
    </dgm:pt>
    <dgm:pt modelId="{53A33EDC-6101-4D20-9299-1028C51981B4}" type="pres">
      <dgm:prSet presAssocID="{2B2C3F1F-EE7D-40E2-B959-D3598E60BCD0}" presName="sibTrans" presStyleCnt="0"/>
      <dgm:spPr/>
    </dgm:pt>
    <dgm:pt modelId="{DB306762-CD21-44A9-98DC-9EC4A9C9B42D}" type="pres">
      <dgm:prSet presAssocID="{43D9E1AC-2DA2-4085-AAEF-D501B74A5DDD}" presName="compNode" presStyleCnt="0"/>
      <dgm:spPr/>
    </dgm:pt>
    <dgm:pt modelId="{0A6D090B-28A2-4413-907D-B790C4A2C8DF}" type="pres">
      <dgm:prSet presAssocID="{43D9E1AC-2DA2-4085-AAEF-D501B74A5DDD}" presName="bgRect" presStyleLbl="bgShp" presStyleIdx="3" presStyleCnt="4"/>
      <dgm:spPr/>
    </dgm:pt>
    <dgm:pt modelId="{7848331D-FD1E-42AD-B4F9-787E982958B3}" type="pres">
      <dgm:prSet presAssocID="{43D9E1AC-2DA2-4085-AAEF-D501B74A5D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52BF4DB-82E9-4A41-8B82-741CF95E8077}" type="pres">
      <dgm:prSet presAssocID="{43D9E1AC-2DA2-4085-AAEF-D501B74A5DDD}" presName="spaceRect" presStyleCnt="0"/>
      <dgm:spPr/>
    </dgm:pt>
    <dgm:pt modelId="{0D1B5422-972B-48F3-A054-4E33723FCC8A}" type="pres">
      <dgm:prSet presAssocID="{43D9E1AC-2DA2-4085-AAEF-D501B74A5D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EB6A1E-E094-0B4E-BC10-B7440ED0BFBB}" type="presOf" srcId="{43D9E1AC-2DA2-4085-AAEF-D501B74A5DDD}" destId="{0D1B5422-972B-48F3-A054-4E33723FCC8A}" srcOrd="0" destOrd="0" presId="urn:microsoft.com/office/officeart/2018/2/layout/IconVerticalSolidList"/>
    <dgm:cxn modelId="{0832A430-D17E-48EA-9229-8031D7DFF80A}" srcId="{D65B8D63-E154-4409-9A05-E13F73160537}" destId="{B3BCE73A-F538-4106-96CD-2687473322BE}" srcOrd="1" destOrd="0" parTransId="{4E8BAC0D-E2A9-4E59-BEB1-9E02BC42DB27}" sibTransId="{91047AD8-6037-4650-B5D4-6D96CBDFC788}"/>
    <dgm:cxn modelId="{813E0155-EBF8-4253-8CA4-8CC7F1E7DC93}" srcId="{D65B8D63-E154-4409-9A05-E13F73160537}" destId="{43D9E1AC-2DA2-4085-AAEF-D501B74A5DDD}" srcOrd="3" destOrd="0" parTransId="{1DC4FF7E-DAE3-4DFF-9039-22E0167575FB}" sibTransId="{0E1B94FA-6778-49F3-B0A5-210307F3B34F}"/>
    <dgm:cxn modelId="{6F389A56-57C4-4ACB-83D6-CC06AD546D2C}" srcId="{D65B8D63-E154-4409-9A05-E13F73160537}" destId="{9AB8C31B-F507-4026-BF8B-DCFC3D0C0CC0}" srcOrd="0" destOrd="0" parTransId="{ADB578BF-E839-46A0-8830-BABAF0FF30C0}" sibTransId="{44BD2C1D-0153-4721-9D1B-8E3238A16E98}"/>
    <dgm:cxn modelId="{45E45165-ECB6-4068-A71D-5C93AB3C64CA}" srcId="{D65B8D63-E154-4409-9A05-E13F73160537}" destId="{4D5C8611-20DC-4907-90B2-F097DC2DBBAF}" srcOrd="2" destOrd="0" parTransId="{92D5DE86-0E72-4A77-8042-3DD96049B083}" sibTransId="{2B2C3F1F-EE7D-40E2-B959-D3598E60BCD0}"/>
    <dgm:cxn modelId="{5687C27F-9342-F741-99B7-282C84361B86}" type="presOf" srcId="{9AB8C31B-F507-4026-BF8B-DCFC3D0C0CC0}" destId="{9D6F231E-4592-407F-A3AB-EC43FE5D5433}" srcOrd="0" destOrd="0" presId="urn:microsoft.com/office/officeart/2018/2/layout/IconVerticalSolidList"/>
    <dgm:cxn modelId="{A2BA03B2-8BE6-4340-99AE-03FE8B800D69}" type="presOf" srcId="{4D5C8611-20DC-4907-90B2-F097DC2DBBAF}" destId="{2D13EBAB-0C5D-4BFF-998A-B8446CB24436}" srcOrd="0" destOrd="0" presId="urn:microsoft.com/office/officeart/2018/2/layout/IconVerticalSolidList"/>
    <dgm:cxn modelId="{D1392DC1-9BEC-5D4F-8785-FD4C4D730165}" type="presOf" srcId="{B3BCE73A-F538-4106-96CD-2687473322BE}" destId="{BBF0A13C-167C-4934-8736-AB0934F89289}" srcOrd="0" destOrd="0" presId="urn:microsoft.com/office/officeart/2018/2/layout/IconVerticalSolidList"/>
    <dgm:cxn modelId="{8F3258DF-2ECE-8245-87E9-B1E756CC95B4}" type="presOf" srcId="{D65B8D63-E154-4409-9A05-E13F73160537}" destId="{0B145CFB-6F32-45B9-AA19-D5FC387520D1}" srcOrd="0" destOrd="0" presId="urn:microsoft.com/office/officeart/2018/2/layout/IconVerticalSolidList"/>
    <dgm:cxn modelId="{91246F0E-33FC-DB4D-82B6-8B9A9B35E46B}" type="presParOf" srcId="{0B145CFB-6F32-45B9-AA19-D5FC387520D1}" destId="{7C437998-E204-4E4F-9867-651B863A4A07}" srcOrd="0" destOrd="0" presId="urn:microsoft.com/office/officeart/2018/2/layout/IconVerticalSolidList"/>
    <dgm:cxn modelId="{79A321C4-123E-5F45-BD13-69ADF2012AAB}" type="presParOf" srcId="{7C437998-E204-4E4F-9867-651B863A4A07}" destId="{16E39BC7-770A-4B69-B81E-CEF5025FEE11}" srcOrd="0" destOrd="0" presId="urn:microsoft.com/office/officeart/2018/2/layout/IconVerticalSolidList"/>
    <dgm:cxn modelId="{DB0A2952-D6BB-D745-9A01-23FF911ED18B}" type="presParOf" srcId="{7C437998-E204-4E4F-9867-651B863A4A07}" destId="{8717E4B9-BF07-441D-8743-8A464FC52313}" srcOrd="1" destOrd="0" presId="urn:microsoft.com/office/officeart/2018/2/layout/IconVerticalSolidList"/>
    <dgm:cxn modelId="{3F70F557-BAAB-044B-8747-C8D0265CC9E3}" type="presParOf" srcId="{7C437998-E204-4E4F-9867-651B863A4A07}" destId="{DFD0E4EE-DB27-4C6D-B69A-6D500CF63608}" srcOrd="2" destOrd="0" presId="urn:microsoft.com/office/officeart/2018/2/layout/IconVerticalSolidList"/>
    <dgm:cxn modelId="{6C798B9C-B89C-D942-9230-0E5B23D1FF40}" type="presParOf" srcId="{7C437998-E204-4E4F-9867-651B863A4A07}" destId="{9D6F231E-4592-407F-A3AB-EC43FE5D5433}" srcOrd="3" destOrd="0" presId="urn:microsoft.com/office/officeart/2018/2/layout/IconVerticalSolidList"/>
    <dgm:cxn modelId="{D3C3EFF5-7CCD-F84A-8AAA-7C41AEF8F5AD}" type="presParOf" srcId="{0B145CFB-6F32-45B9-AA19-D5FC387520D1}" destId="{A4AF2922-24FA-4F44-BEF9-27118ED41346}" srcOrd="1" destOrd="0" presId="urn:microsoft.com/office/officeart/2018/2/layout/IconVerticalSolidList"/>
    <dgm:cxn modelId="{F5FD7AD6-D988-5C49-9BBB-0DE6286BD0CA}" type="presParOf" srcId="{0B145CFB-6F32-45B9-AA19-D5FC387520D1}" destId="{EE52E376-B2D9-4B9A-889A-5CF777ECD17B}" srcOrd="2" destOrd="0" presId="urn:microsoft.com/office/officeart/2018/2/layout/IconVerticalSolidList"/>
    <dgm:cxn modelId="{A9755AB9-7923-734F-87B7-869F0208C9D0}" type="presParOf" srcId="{EE52E376-B2D9-4B9A-889A-5CF777ECD17B}" destId="{1AB8AF30-11F3-49E9-9C5F-2EA8BEB9181D}" srcOrd="0" destOrd="0" presId="urn:microsoft.com/office/officeart/2018/2/layout/IconVerticalSolidList"/>
    <dgm:cxn modelId="{69315C26-350B-0F40-8120-B3870D855160}" type="presParOf" srcId="{EE52E376-B2D9-4B9A-889A-5CF777ECD17B}" destId="{A3F5669B-7ED3-4A54-BCF2-424497D399E8}" srcOrd="1" destOrd="0" presId="urn:microsoft.com/office/officeart/2018/2/layout/IconVerticalSolidList"/>
    <dgm:cxn modelId="{525E5CA3-68BB-9D4E-A083-68E6F3459EF2}" type="presParOf" srcId="{EE52E376-B2D9-4B9A-889A-5CF777ECD17B}" destId="{2B3374F1-5EC2-4ADC-A7BC-CD9F4C5D7480}" srcOrd="2" destOrd="0" presId="urn:microsoft.com/office/officeart/2018/2/layout/IconVerticalSolidList"/>
    <dgm:cxn modelId="{D37D3BFE-5857-2548-8FC1-2A94BEC4AB5E}" type="presParOf" srcId="{EE52E376-B2D9-4B9A-889A-5CF777ECD17B}" destId="{BBF0A13C-167C-4934-8736-AB0934F89289}" srcOrd="3" destOrd="0" presId="urn:microsoft.com/office/officeart/2018/2/layout/IconVerticalSolidList"/>
    <dgm:cxn modelId="{33A487F7-1AA9-3544-BF82-BEF9ADE0C1E3}" type="presParOf" srcId="{0B145CFB-6F32-45B9-AA19-D5FC387520D1}" destId="{582A0492-1A49-4449-A2D3-7319A4D50934}" srcOrd="3" destOrd="0" presId="urn:microsoft.com/office/officeart/2018/2/layout/IconVerticalSolidList"/>
    <dgm:cxn modelId="{E52F08FC-A2C9-0A45-B8D6-1BB146348444}" type="presParOf" srcId="{0B145CFB-6F32-45B9-AA19-D5FC387520D1}" destId="{5673AB65-1C85-4707-8216-25CD6E8347E3}" srcOrd="4" destOrd="0" presId="urn:microsoft.com/office/officeart/2018/2/layout/IconVerticalSolidList"/>
    <dgm:cxn modelId="{1CFC2D98-E3C2-314C-A756-86704BD76103}" type="presParOf" srcId="{5673AB65-1C85-4707-8216-25CD6E8347E3}" destId="{08A9A262-132A-4936-89EB-961EF469798B}" srcOrd="0" destOrd="0" presId="urn:microsoft.com/office/officeart/2018/2/layout/IconVerticalSolidList"/>
    <dgm:cxn modelId="{A242BDCB-603D-6B4C-891F-DFDA71933657}" type="presParOf" srcId="{5673AB65-1C85-4707-8216-25CD6E8347E3}" destId="{464F681B-88B2-49D4-8A59-626280A79E13}" srcOrd="1" destOrd="0" presId="urn:microsoft.com/office/officeart/2018/2/layout/IconVerticalSolidList"/>
    <dgm:cxn modelId="{8ECA58DC-817F-BD4F-B1EF-3934414ABDDA}" type="presParOf" srcId="{5673AB65-1C85-4707-8216-25CD6E8347E3}" destId="{FAFEFB33-8CF8-404B-98D2-93831FA3EEB1}" srcOrd="2" destOrd="0" presId="urn:microsoft.com/office/officeart/2018/2/layout/IconVerticalSolidList"/>
    <dgm:cxn modelId="{40B95566-5C4F-614E-93ED-8CE05DCB13AF}" type="presParOf" srcId="{5673AB65-1C85-4707-8216-25CD6E8347E3}" destId="{2D13EBAB-0C5D-4BFF-998A-B8446CB24436}" srcOrd="3" destOrd="0" presId="urn:microsoft.com/office/officeart/2018/2/layout/IconVerticalSolidList"/>
    <dgm:cxn modelId="{5AE78077-B556-D54B-A225-F31B764761B4}" type="presParOf" srcId="{0B145CFB-6F32-45B9-AA19-D5FC387520D1}" destId="{53A33EDC-6101-4D20-9299-1028C51981B4}" srcOrd="5" destOrd="0" presId="urn:microsoft.com/office/officeart/2018/2/layout/IconVerticalSolidList"/>
    <dgm:cxn modelId="{35D26BD2-FEE5-AB4E-9F43-5D73A4299FB5}" type="presParOf" srcId="{0B145CFB-6F32-45B9-AA19-D5FC387520D1}" destId="{DB306762-CD21-44A9-98DC-9EC4A9C9B42D}" srcOrd="6" destOrd="0" presId="urn:microsoft.com/office/officeart/2018/2/layout/IconVerticalSolidList"/>
    <dgm:cxn modelId="{D74E6E5D-B7D9-0B44-9080-8BD526D1EB49}" type="presParOf" srcId="{DB306762-CD21-44A9-98DC-9EC4A9C9B42D}" destId="{0A6D090B-28A2-4413-907D-B790C4A2C8DF}" srcOrd="0" destOrd="0" presId="urn:microsoft.com/office/officeart/2018/2/layout/IconVerticalSolidList"/>
    <dgm:cxn modelId="{13F5A025-98E1-A045-ABA7-741C781B8051}" type="presParOf" srcId="{DB306762-CD21-44A9-98DC-9EC4A9C9B42D}" destId="{7848331D-FD1E-42AD-B4F9-787E982958B3}" srcOrd="1" destOrd="0" presId="urn:microsoft.com/office/officeart/2018/2/layout/IconVerticalSolidList"/>
    <dgm:cxn modelId="{562E66E3-C7D9-164B-8C94-16902162ADEF}" type="presParOf" srcId="{DB306762-CD21-44A9-98DC-9EC4A9C9B42D}" destId="{352BF4DB-82E9-4A41-8B82-741CF95E8077}" srcOrd="2" destOrd="0" presId="urn:microsoft.com/office/officeart/2018/2/layout/IconVerticalSolidList"/>
    <dgm:cxn modelId="{65048CD6-931F-164F-B45D-91B2F8D0E485}" type="presParOf" srcId="{DB306762-CD21-44A9-98DC-9EC4A9C9B42D}" destId="{0D1B5422-972B-48F3-A054-4E33723FCC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7DECD-19C0-43FB-9CD0-F5B48F616658}">
      <dsp:nvSpPr>
        <dsp:cNvPr id="0" name=""/>
        <dsp:cNvSpPr/>
      </dsp:nvSpPr>
      <dsp:spPr>
        <a:xfrm>
          <a:off x="2044800" y="37566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10F5C-AB48-4119-961D-DDCAE583E2A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48ED4-42DB-46DF-8A69-86D95ECDD47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0" i="0" kern="1200"/>
            <a:t>Code refactoring. </a:t>
          </a:r>
          <a:br>
            <a:rPr lang="en-GB" sz="1500" b="0" i="0" kern="1200"/>
          </a:br>
          <a:r>
            <a:rPr lang="en-GB" sz="1500" b="0" i="0" kern="1200"/>
            <a:t>Is the code I am editing improving or degrading?</a:t>
          </a:r>
          <a:endParaRPr lang="en-US" sz="1500" kern="1200"/>
        </a:p>
      </dsp:txBody>
      <dsp:txXfrm>
        <a:off x="1342800" y="3255669"/>
        <a:ext cx="3600000" cy="720000"/>
      </dsp:txXfrm>
    </dsp:sp>
    <dsp:sp modelId="{5B82FF8F-12F7-4ADF-B1EE-C4699282129C}">
      <dsp:nvSpPr>
        <dsp:cNvPr id="0" name=""/>
        <dsp:cNvSpPr/>
      </dsp:nvSpPr>
      <dsp:spPr>
        <a:xfrm>
          <a:off x="6274800" y="37566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87790-4161-43B6-85F2-DE62B2FC509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E3C9-DE28-42B0-818F-01801BB14C3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Identifying Performance bottlenecks and areas the need reworking.</a:t>
          </a:r>
          <a:endParaRPr lang="en-US" sz="15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7A88F-6C86-AF4C-93A5-614C2309A218}">
      <dsp:nvSpPr>
        <dsp:cNvPr id="0" name=""/>
        <dsp:cNvSpPr/>
      </dsp:nvSpPr>
      <dsp:spPr>
        <a:xfrm>
          <a:off x="0" y="0"/>
          <a:ext cx="893826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GC Gen 0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 GC Gen 1</a:t>
          </a:r>
        </a:p>
      </dsp:txBody>
      <dsp:txXfrm>
        <a:off x="38244" y="38244"/>
        <a:ext cx="7529240" cy="1229275"/>
      </dsp:txXfrm>
    </dsp:sp>
    <dsp:sp modelId="{A1824F25-7B2D-DD4B-A826-2D950ABA3999}">
      <dsp:nvSpPr>
        <dsp:cNvPr id="0" name=""/>
        <dsp:cNvSpPr/>
      </dsp:nvSpPr>
      <dsp:spPr>
        <a:xfrm>
          <a:off x="788670" y="1523390"/>
          <a:ext cx="893826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GC algorithm will run on Gen 0; </a:t>
          </a:r>
          <a:br>
            <a:rPr lang="en-US" sz="1800" kern="1200" dirty="0"/>
          </a:br>
          <a:r>
            <a:rPr lang="en-US" sz="1800" kern="1200" dirty="0"/>
            <a:t>Everything that is not needed is going to be purged;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Everything that is needed is going to survive another Generation (Gen 1)</a:t>
          </a:r>
        </a:p>
      </dsp:txBody>
      <dsp:txXfrm>
        <a:off x="826914" y="1561634"/>
        <a:ext cx="7224355" cy="1229275"/>
      </dsp:txXfrm>
    </dsp:sp>
    <dsp:sp modelId="{5EE630D9-0C74-EE44-BCD3-AA1F60C09606}">
      <dsp:nvSpPr>
        <dsp:cNvPr id="0" name=""/>
        <dsp:cNvSpPr/>
      </dsp:nvSpPr>
      <dsp:spPr>
        <a:xfrm>
          <a:off x="1577340" y="3046780"/>
          <a:ext cx="893826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GC is expensive! We should not force it to run, we should let it do it’s thing. </a:t>
          </a:r>
          <a:br>
            <a:rPr lang="en-US" sz="1800" kern="1200" dirty="0"/>
          </a:br>
          <a:endParaRPr lang="en-US" sz="1800" kern="1200" dirty="0"/>
        </a:p>
      </dsp:txBody>
      <dsp:txXfrm>
        <a:off x="1615584" y="3085024"/>
        <a:ext cx="7224355" cy="1229275"/>
      </dsp:txXfrm>
    </dsp:sp>
    <dsp:sp modelId="{7747CCD5-A1B0-B74D-9B45-4729BF38981A}">
      <dsp:nvSpPr>
        <dsp:cNvPr id="0" name=""/>
        <dsp:cNvSpPr/>
      </dsp:nvSpPr>
      <dsp:spPr>
        <a:xfrm>
          <a:off x="8089513" y="990203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481" y="990203"/>
        <a:ext cx="466810" cy="638681"/>
      </dsp:txXfrm>
    </dsp:sp>
    <dsp:sp modelId="{3D01B41B-D624-494A-A649-755EF3847303}">
      <dsp:nvSpPr>
        <dsp:cNvPr id="0" name=""/>
        <dsp:cNvSpPr/>
      </dsp:nvSpPr>
      <dsp:spPr>
        <a:xfrm>
          <a:off x="8878183" y="2504889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151" y="2504889"/>
        <a:ext cx="466810" cy="638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39BC7-770A-4B69-B81E-CEF5025FEE11}">
      <dsp:nvSpPr>
        <dsp:cNvPr id="0" name=""/>
        <dsp:cNvSpPr/>
      </dsp:nvSpPr>
      <dsp:spPr>
        <a:xfrm>
          <a:off x="0" y="0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7E4B9-BF07-441D-8743-8A464FC52313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F231E-4592-407F-A3AB-EC43FE5D5433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I have a </a:t>
          </a:r>
          <a:r>
            <a:rPr lang="en-GB" sz="2200" kern="1200"/>
            <a:t>first run </a:t>
          </a:r>
          <a:endParaRPr lang="en-US" sz="2200" kern="1200"/>
        </a:p>
      </dsp:txBody>
      <dsp:txXfrm>
        <a:off x="1057476" y="1806"/>
        <a:ext cx="9458123" cy="915564"/>
      </dsp:txXfrm>
    </dsp:sp>
    <dsp:sp modelId="{1AB8AF30-11F3-49E9-9C5F-2EA8BEB9181D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5669B-7ED3-4A54-BCF2-424497D399E8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0A13C-167C-4934-8736-AB0934F89289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I have an al</a:t>
          </a:r>
          <a:r>
            <a:rPr lang="en-GB" sz="2200" kern="1200"/>
            <a:t>ternative</a:t>
          </a:r>
          <a:r>
            <a:rPr lang="en-GB" sz="2200" b="0" i="0" kern="1200"/>
            <a:t> solution</a:t>
          </a:r>
          <a:endParaRPr lang="en-US" sz="2200" kern="1200"/>
        </a:p>
      </dsp:txBody>
      <dsp:txXfrm>
        <a:off x="1057476" y="1146262"/>
        <a:ext cx="9458123" cy="915564"/>
      </dsp:txXfrm>
    </dsp:sp>
    <dsp:sp modelId="{08A9A262-132A-4936-89EB-961EF469798B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F681B-88B2-49D4-8A59-626280A79E13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EBAB-0C5D-4BFF-998A-B8446CB24436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 can see an improvement</a:t>
          </a:r>
          <a:endParaRPr lang="en-US" sz="2200" kern="1200"/>
        </a:p>
      </dsp:txBody>
      <dsp:txXfrm>
        <a:off x="1057476" y="2290717"/>
        <a:ext cx="9458123" cy="915564"/>
      </dsp:txXfrm>
    </dsp:sp>
    <dsp:sp modelId="{0A6D090B-28A2-4413-907D-B790C4A2C8DF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8331D-FD1E-42AD-B4F9-787E982958B3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B5422-972B-48F3-A054-4E33723FCC8A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On another machine pro</a:t>
          </a:r>
          <a:r>
            <a:rPr lang="en-GB" sz="2200" kern="1200"/>
            <a:t>bably I won’t see the same numbers, BUT I will see a similar improvement ratio. </a:t>
          </a:r>
          <a:endParaRPr lang="en-US" sz="2200" kern="1200"/>
        </a:p>
      </dsp:txBody>
      <dsp:txXfrm>
        <a:off x="1057476" y="3435173"/>
        <a:ext cx="9458123" cy="9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FFD7-EEDF-E447-8F51-8D465D95303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AF23-9ED3-F544-BEAB-545B0BE9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9" name="Freeform: Shape 26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27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9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1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3B9AD5-7E6C-343F-5D0B-81B8B196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Benchmark Dotnet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94FAB-85C6-4AAD-75BE-CA4CEA109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to Benchmarking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5DE72-AC97-2583-2922-B688AD03E8E7}"/>
              </a:ext>
            </a:extLst>
          </p:cNvPr>
          <p:cNvSpPr txBox="1"/>
          <p:nvPr/>
        </p:nvSpPr>
        <p:spPr>
          <a:xfrm>
            <a:off x="2001795" y="6289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D8FA8-665A-1B7F-4417-334578883622}"/>
              </a:ext>
            </a:extLst>
          </p:cNvPr>
          <p:cNvSpPr txBox="1"/>
          <p:nvPr/>
        </p:nvSpPr>
        <p:spPr>
          <a:xfrm>
            <a:off x="1149178" y="706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41014"/>
            <a:ext cx="10579398" cy="1356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Explanation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Stethoscope">
            <a:extLst>
              <a:ext uri="{FF2B5EF4-FFF2-40B4-BE49-F238E27FC236}">
                <a16:creationId xmlns:a16="http://schemas.microsoft.com/office/drawing/2014/main" id="{CD67D471-5514-0BD3-BB72-C4C3C3268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204" y="660767"/>
            <a:ext cx="3227626" cy="3227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660767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GB" sz="1800" b="0" i="0" dirty="0">
                <a:solidFill>
                  <a:schemeClr val="tx2"/>
                </a:solidFill>
                <a:effectLst/>
                <a:latin typeface="source-code-pro"/>
              </a:rPr>
            </a:br>
            <a:r>
              <a:rPr lang="en-GB" sz="1800" dirty="0">
                <a:solidFill>
                  <a:schemeClr val="tx2"/>
                </a:solidFill>
                <a:latin typeface="source-code-pro"/>
              </a:rPr>
              <a:t>Memory diagnose will add more to the results !</a:t>
            </a:r>
          </a:p>
          <a:p>
            <a:pPr marL="0" indent="0">
              <a:buNone/>
            </a:pPr>
            <a:endParaRPr lang="en-GB" sz="1800" b="0" i="0" dirty="0">
              <a:solidFill>
                <a:schemeClr val="tx2"/>
              </a:solidFill>
              <a:effectLst/>
              <a:latin typeface="source-code-pro"/>
            </a:endParaRPr>
          </a:p>
          <a:p>
            <a:r>
              <a:rPr lang="en-GB" sz="1800" b="0" i="0" dirty="0">
                <a:solidFill>
                  <a:schemeClr val="tx2"/>
                </a:solidFill>
                <a:effectLst/>
                <a:latin typeface="source-code-pro"/>
              </a:rPr>
              <a:t>Mean: The average </a:t>
            </a:r>
            <a:r>
              <a:rPr lang="en-GB" sz="1800" dirty="0">
                <a:solidFill>
                  <a:schemeClr val="tx2"/>
                </a:solidFill>
                <a:latin typeface="source-code-pro"/>
              </a:rPr>
              <a:t>time it takes (microseconds)</a:t>
            </a:r>
          </a:p>
          <a:p>
            <a:r>
              <a:rPr lang="en-US" sz="1800" dirty="0">
                <a:solidFill>
                  <a:schemeClr val="tx2"/>
                </a:solidFill>
                <a:latin typeface="source-code-pro"/>
              </a:rPr>
              <a:t>GC0 GC1: Variables that survived the first GC.</a:t>
            </a:r>
            <a:br>
              <a:rPr lang="en-US" sz="1800" dirty="0">
                <a:solidFill>
                  <a:schemeClr val="tx2"/>
                </a:solidFill>
                <a:latin typeface="source-code-pro"/>
              </a:rPr>
            </a:br>
            <a:br>
              <a:rPr lang="en-US" sz="1800" dirty="0">
                <a:solidFill>
                  <a:schemeClr val="tx2"/>
                </a:solidFill>
                <a:latin typeface="source-code-pro"/>
              </a:rPr>
            </a:br>
            <a:r>
              <a:rPr lang="en-US" sz="1800" dirty="0">
                <a:solidFill>
                  <a:schemeClr val="tx2"/>
                </a:solidFill>
                <a:latin typeface="source-code-pro"/>
              </a:rPr>
              <a:t>How many times garbage collector run for 1k operations </a:t>
            </a:r>
            <a:endParaRPr lang="en-GB" sz="1800" dirty="0">
              <a:solidFill>
                <a:schemeClr val="tx2"/>
              </a:solidFill>
              <a:latin typeface="source-code-pro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29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25A5B1D-CBF9-3601-A078-65694E23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5200" kern="1200">
                <a:latin typeface="+mj-lt"/>
                <a:ea typeface="+mj-ea"/>
                <a:cs typeface="+mj-cs"/>
              </a:rPr>
              <a:t>Results Explanation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E71C7F-88EB-C0EF-8DAC-28AB2C414FB1}"/>
              </a:ext>
            </a:extLst>
          </p:cNvPr>
          <p:cNvSpPr txBox="1">
            <a:spLocks/>
          </p:cNvSpPr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Rounded Rectangle 4">
            <a:extLst>
              <a:ext uri="{FF2B5EF4-FFF2-40B4-BE49-F238E27FC236}">
                <a16:creationId xmlns:a16="http://schemas.microsoft.com/office/drawing/2014/main" id="{DAC3134C-0C75-0D48-CF55-F9D03C9CF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08608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0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Back to the question: </a:t>
            </a:r>
            <a:br>
              <a:rPr lang="en-US" sz="3600"/>
            </a:br>
            <a:r>
              <a:rPr lang="en-US" sz="3600"/>
              <a:t>How are benchmarks useful?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AE220C5-6E89-A1E8-C1D5-3B33D38E1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3353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65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6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7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89" name="Freeform: Shape 7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7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: Shape 7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2" name="Freeform: Shape 7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: Shape 7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8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3B9AD5-7E6C-343F-5D0B-81B8B196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b="0" i="0" kern="120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94FAB-85C6-4AAD-75BE-CA4CEA109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Other tests.</a:t>
            </a:r>
            <a:br>
              <a:rPr lang="en-US" sz="1300" dirty="0">
                <a:solidFill>
                  <a:schemeClr val="tx2"/>
                </a:solidFill>
              </a:rPr>
            </a:br>
            <a:r>
              <a:rPr lang="en-US" sz="1300" dirty="0">
                <a:solidFill>
                  <a:schemeClr val="tx2"/>
                </a:solidFill>
              </a:rPr>
              <a:t> String Concatenation </a:t>
            </a:r>
            <a:br>
              <a:rPr lang="en-US" sz="1300" dirty="0">
                <a:solidFill>
                  <a:schemeClr val="tx2"/>
                </a:solidFill>
              </a:rPr>
            </a:br>
            <a:r>
              <a:rPr lang="en-US" sz="1300" dirty="0">
                <a:solidFill>
                  <a:schemeClr val="tx2"/>
                </a:solidFill>
              </a:rPr>
              <a:t>Populated result folder.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5DE72-AC97-2583-2922-B688AD03E8E7}"/>
              </a:ext>
            </a:extLst>
          </p:cNvPr>
          <p:cNvSpPr txBox="1"/>
          <p:nvPr/>
        </p:nvSpPr>
        <p:spPr>
          <a:xfrm>
            <a:off x="2001795" y="6289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D8FA8-665A-1B7F-4417-334578883622}"/>
              </a:ext>
            </a:extLst>
          </p:cNvPr>
          <p:cNvSpPr txBox="1"/>
          <p:nvPr/>
        </p:nvSpPr>
        <p:spPr>
          <a:xfrm>
            <a:off x="1149178" y="706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7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071" name="Freeform: Shape 107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72" name="Freeform: Shape 107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1073" name="Freeform: Shape 108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Freeform: Shape 108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BenchmarkDotNet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Intro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730B6-6C8A-9F3D-61BD-015BB6B03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6"/>
          <a:stretch/>
        </p:blipFill>
        <p:spPr bwMode="auto">
          <a:xfrm>
            <a:off x="6198853" y="344980"/>
            <a:ext cx="2629372" cy="15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Repo: </a:t>
            </a:r>
            <a:r>
              <a:rPr lang="en-US" sz="1700">
                <a:solidFill>
                  <a:schemeClr val="tx2"/>
                </a:solidFill>
                <a:hlinkClick r:id="rId3"/>
              </a:rPr>
              <a:t>https://github.com/dotnet/BenchmarkDotNet</a:t>
            </a:r>
            <a:endParaRPr 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</a:rPr>
              <a:t>What is it </a:t>
            </a:r>
          </a:p>
          <a:p>
            <a:pPr lvl="1"/>
            <a:r>
              <a:rPr lang="en-GB" sz="1700" b="1" i="0">
                <a:solidFill>
                  <a:schemeClr val="tx2"/>
                </a:solidFill>
                <a:effectLst/>
                <a:latin typeface="-apple-system"/>
              </a:rPr>
              <a:t>BenchmarkDotNet</a:t>
            </a:r>
            <a:r>
              <a:rPr lang="en-GB" sz="1700" b="0" i="0">
                <a:solidFill>
                  <a:schemeClr val="tx2"/>
                </a:solidFill>
                <a:effectLst/>
                <a:latin typeface="-apple-system"/>
              </a:rPr>
              <a:t> helps you to transform methods into benchmarks, track their performance, and share reproducible measurement experiments. </a:t>
            </a:r>
          </a:p>
          <a:p>
            <a:pPr lvl="1"/>
            <a:r>
              <a:rPr lang="en-GB" sz="1700" b="0" i="0">
                <a:solidFill>
                  <a:schemeClr val="tx2"/>
                </a:solidFill>
                <a:effectLst/>
                <a:latin typeface="-apple-system"/>
              </a:rPr>
              <a:t>It’s </a:t>
            </a:r>
            <a:r>
              <a:rPr lang="en-GB" sz="1700">
                <a:solidFill>
                  <a:schemeClr val="tx2"/>
                </a:solidFill>
                <a:latin typeface="-apple-system"/>
              </a:rPr>
              <a:t>just as simple as </a:t>
            </a:r>
            <a:r>
              <a:rPr lang="en-GB" sz="1700" b="0" i="0">
                <a:solidFill>
                  <a:schemeClr val="tx2"/>
                </a:solidFill>
                <a:effectLst/>
                <a:latin typeface="-apple-system"/>
              </a:rPr>
              <a:t>writing unit tests! </a:t>
            </a:r>
          </a:p>
          <a:p>
            <a:pPr lvl="1"/>
            <a:r>
              <a:rPr lang="en-GB" sz="1700">
                <a:solidFill>
                  <a:schemeClr val="tx2"/>
                </a:solidFill>
                <a:latin typeface="-apple-system"/>
              </a:rPr>
              <a:t>Produces user friendly results that can also be exported as charts. </a:t>
            </a:r>
            <a:endParaRPr 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708D7-CD1E-1F74-4F4F-2A37BB1C02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33" r="15522" b="1"/>
          <a:stretch/>
        </p:blipFill>
        <p:spPr>
          <a:xfrm>
            <a:off x="9433339" y="3863170"/>
            <a:ext cx="2397137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Why should we write benchmarks?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12560-FADE-0C1F-3774-445A99F71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6756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75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Getting Started 	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What do we need? </a:t>
            </a:r>
            <a:br>
              <a:rPr lang="en-US" sz="1800" dirty="0">
                <a:solidFill>
                  <a:schemeClr val="tx2"/>
                </a:solidFill>
              </a:rPr>
            </a:b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1. The project we would like to check the performance.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2. Create a </a:t>
            </a:r>
            <a:r>
              <a:rPr lang="en-US" sz="1800" b="1" dirty="0">
                <a:solidFill>
                  <a:schemeClr val="tx2"/>
                </a:solidFill>
              </a:rPr>
              <a:t>Benchmark </a:t>
            </a:r>
            <a:r>
              <a:rPr lang="en-US" sz="1800" b="1" dirty="0" err="1">
                <a:solidFill>
                  <a:schemeClr val="tx2"/>
                </a:solidFill>
              </a:rPr>
              <a:t>DotNet</a:t>
            </a:r>
            <a:r>
              <a:rPr lang="en-US" sz="1800" dirty="0">
                <a:solidFill>
                  <a:schemeClr val="tx2"/>
                </a:solidFill>
              </a:rPr>
              <a:t> console app.</a:t>
            </a: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1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Getting Started 	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source-code-pro"/>
              </a:rPr>
              <a:t>Installing the </a:t>
            </a:r>
            <a:r>
              <a:rPr lang="en-US" sz="1800" dirty="0" err="1">
                <a:solidFill>
                  <a:schemeClr val="tx2"/>
                </a:solidFill>
              </a:rPr>
              <a:t>BenchmarkDotNet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source-code-pro"/>
              </a:rPr>
              <a:t> template:</a:t>
            </a:r>
            <a:endParaRPr lang="en-US" sz="1800" dirty="0">
              <a:solidFill>
                <a:schemeClr val="tx2"/>
              </a:solidFill>
              <a:latin typeface="source-code-pro"/>
            </a:endParaRPr>
          </a:p>
          <a:p>
            <a:r>
              <a:rPr lang="en-GB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dotnet</a:t>
            </a:r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-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BenchmarkDotNet</a:t>
            </a:r>
            <a:r>
              <a:rPr lang="en-GB" sz="12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Templates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source-code-pro"/>
            </a:endParaRPr>
          </a:p>
          <a:p>
            <a:r>
              <a:rPr lang="en-GB" sz="1800" dirty="0">
                <a:solidFill>
                  <a:schemeClr val="tx2"/>
                </a:solidFill>
                <a:latin typeface="source-code-pro"/>
              </a:rPr>
              <a:t>Creating a new benchmark project </a:t>
            </a:r>
            <a:br>
              <a:rPr lang="en-GB" sz="1800" dirty="0">
                <a:solidFill>
                  <a:schemeClr val="tx2"/>
                </a:solidFill>
                <a:latin typeface="source-code-pro"/>
              </a:rPr>
            </a:br>
            <a:r>
              <a:rPr lang="en-GB" sz="1800" dirty="0">
                <a:solidFill>
                  <a:schemeClr val="tx2"/>
                </a:solidFill>
                <a:latin typeface="source-code-pro"/>
              </a:rPr>
              <a:t>In our directory, type:</a:t>
            </a:r>
          </a:p>
          <a:p>
            <a:r>
              <a:rPr lang="en-GB" sz="12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dotnet new benchmark --console-app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7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Empty Solution</a:t>
            </a:r>
            <a:endParaRPr lang="en-US" sz="24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9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Accuracy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2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2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2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  <a:t>It is incredibly accurate</a:t>
            </a:r>
            <a:b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</a:br>
            <a:b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</a:br>
            <a: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  <a:t>It’s giving us results with a precision of about a tenth of a nanosecond, measuring to the level of individual CPU cycles! </a:t>
            </a:r>
            <a:b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</a:br>
            <a:b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</a:br>
            <a: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  <a:t>(it runs the benchmark billions of times when necessary, and has lots of clever tricks to remove the benchmark framework overhead)</a:t>
            </a:r>
          </a:p>
          <a:p>
            <a:endParaRPr lang="en-GB" sz="1700">
              <a:solidFill>
                <a:schemeClr val="tx2"/>
              </a:solidFill>
              <a:latin typeface="+mj-lt"/>
              <a:ea typeface="Source Code Pro for Powerline" panose="020B0509030403020204" pitchFamily="49" charset="0"/>
            </a:endParaRPr>
          </a:p>
          <a:p>
            <a:r>
              <a:rPr lang="en-GB" sz="1700">
                <a:solidFill>
                  <a:schemeClr val="tx2"/>
                </a:solidFill>
                <a:latin typeface="+mj-lt"/>
                <a:ea typeface="Source Code Pro for Powerline" panose="020B0509030403020204" pitchFamily="49" charset="0"/>
              </a:rPr>
              <a:t>In fact, it gives warnings if we are doing something wrong </a:t>
            </a: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45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41014"/>
            <a:ext cx="10579398" cy="1356599"/>
          </a:xfrm>
        </p:spPr>
        <p:txBody>
          <a:bodyPr>
            <a:normAutofit/>
          </a:bodyPr>
          <a:lstStyle/>
          <a:p>
            <a:r>
              <a:rPr lang="en-GB" sz="3600" b="0" i="0">
                <a:solidFill>
                  <a:schemeClr val="tx2"/>
                </a:solidFill>
                <a:effectLst/>
                <a:latin typeface="source-code-pro"/>
              </a:rPr>
              <a:t>What a benchmark is not?</a:t>
            </a:r>
            <a:br>
              <a:rPr lang="en-GB" sz="3600" b="0" i="0">
                <a:solidFill>
                  <a:schemeClr val="tx2"/>
                </a:solidFill>
                <a:effectLst/>
                <a:latin typeface="source-code-pro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New Team Project">
            <a:extLst>
              <a:ext uri="{FF2B5EF4-FFF2-40B4-BE49-F238E27FC236}">
                <a16:creationId xmlns:a16="http://schemas.microsoft.com/office/drawing/2014/main" id="{C5E3891D-2693-3139-FB34-663E9158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204" y="660767"/>
            <a:ext cx="3227626" cy="3227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660767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GB" sz="1800" b="0" i="0" dirty="0">
                <a:solidFill>
                  <a:schemeClr val="tx2"/>
                </a:solidFill>
                <a:effectLst/>
                <a:latin typeface="source-code-pro"/>
              </a:rPr>
              <a:t>Benchmark is not telling us how fast a method is. That depends on the machine it runs</a:t>
            </a:r>
          </a:p>
          <a:p>
            <a:r>
              <a:rPr lang="en-GB" sz="1800" b="0" i="0" u="sng" dirty="0">
                <a:solidFill>
                  <a:schemeClr val="tx2"/>
                </a:solidFill>
                <a:effectLst/>
                <a:latin typeface="source-code-pro"/>
              </a:rPr>
              <a:t>So how are benchmarks useful? (answer later)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1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734E03-E8EC-F4D3-5597-5178D099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5A2A-DE98-0D9F-C596-15648044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chemeClr val="tx2"/>
                </a:solidFill>
                <a:effectLst/>
              </a:rPr>
              <a:t>Variables in loops</a:t>
            </a:r>
            <a:endParaRPr lang="en-US" sz="24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1858</TotalTime>
  <Words>435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Menlo</vt:lpstr>
      <vt:lpstr>source-code-pro</vt:lpstr>
      <vt:lpstr>Office Theme</vt:lpstr>
      <vt:lpstr>Benchmark Dotnet</vt:lpstr>
      <vt:lpstr>BenchmarkDotNet Intro</vt:lpstr>
      <vt:lpstr>Why should we write benchmarks?</vt:lpstr>
      <vt:lpstr>Getting Started   </vt:lpstr>
      <vt:lpstr>Getting Started   </vt:lpstr>
      <vt:lpstr>Demo</vt:lpstr>
      <vt:lpstr>Accuracy</vt:lpstr>
      <vt:lpstr>What a benchmark is not? </vt:lpstr>
      <vt:lpstr>Demo</vt:lpstr>
      <vt:lpstr>Results Explanation </vt:lpstr>
      <vt:lpstr>Results Explanation </vt:lpstr>
      <vt:lpstr>Back to the question:  How are benchmarks useful?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Dotnet</dc:title>
  <dc:creator>Siati, Marios</dc:creator>
  <cp:lastModifiedBy>Siati, Marios</cp:lastModifiedBy>
  <cp:revision>5</cp:revision>
  <dcterms:created xsi:type="dcterms:W3CDTF">2023-07-13T15:22:44Z</dcterms:created>
  <dcterms:modified xsi:type="dcterms:W3CDTF">2023-07-19T14:28:03Z</dcterms:modified>
</cp:coreProperties>
</file>