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l-GR" sz="6000" spc="-1" strike="noStrike">
                <a:solidFill>
                  <a:srgbClr val="000000"/>
                </a:solidFill>
                <a:latin typeface="Calibri Light"/>
              </a:rPr>
              <a:t>Στυλ κύριου τίτλου</a:t>
            </a:r>
            <a:endParaRPr b="0" lang="el-G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3136101-D3CF-49DF-BAF2-2286F098B769}" type="datetime">
              <a:rPr b="0" lang="el-GR" sz="1200" spc="-1" strike="noStrike">
                <a:solidFill>
                  <a:srgbClr val="8b8b8b"/>
                </a:solidFill>
                <a:latin typeface="Calibri"/>
              </a:rPr>
              <a:t>21/9/2021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F20D3E-5F05-4A41-8B50-D229701063CC}" type="slidenum">
              <a:rPr b="0" lang="el-GR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Στυλ κύριου τίτλου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Στυλ υποδείγματος κειμένου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Δεύτερου επιπέδου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Τρίτου επιπέδου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Τέταρτου επιπέδου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Πέμπτου επιπέδου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1BB5209-D643-45C1-AFEE-D3810B7F8D67}" type="datetime">
              <a:rPr b="0" lang="el-GR" sz="1200" spc="-1" strike="noStrike">
                <a:solidFill>
                  <a:srgbClr val="8b8b8b"/>
                </a:solidFill>
                <a:latin typeface="Calibri"/>
              </a:rPr>
              <a:t>21/9/2021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5FDB68-9E6F-4A48-B2C3-8967CB28CDA3}" type="slidenum">
              <a:rPr b="0" lang="el-G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Εικόνα 5" descr=""/>
          <p:cNvPicPr/>
          <p:nvPr/>
        </p:nvPicPr>
        <p:blipFill>
          <a:blip r:embed="rId1"/>
          <a:srcRect l="0" t="7573" r="0" b="18655"/>
          <a:stretch/>
        </p:blipFill>
        <p:spPr>
          <a:xfrm>
            <a:off x="-288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0" y="2207520"/>
            <a:ext cx="12191760" cy="31618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15294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3"/>
          <p:cNvSpPr txBox="1"/>
          <p:nvPr/>
        </p:nvSpPr>
        <p:spPr>
          <a:xfrm>
            <a:off x="901800" y="1126800"/>
            <a:ext cx="10048320" cy="11808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Calibri Light"/>
              </a:rPr>
              <a:t>Drone Positioning system</a:t>
            </a:r>
            <a:endParaRPr b="0" lang="el-GR" sz="5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1070640" y="2743560"/>
            <a:ext cx="10058040" cy="12823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Μάριος-Νεκτάριος Σταματόπουλος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Εισαγωγή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εκτίμηση του pose 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απλή webcam τοποθετημένη πάνω από τον χώρο εργασίας :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Aruco (fiducial Marker)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Computer  Vision τεχνικές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3D απεικόνιση στον χώρο 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Eικονικά εμπόδια 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Μέτρηση αποστάσεων.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Path planning για αποφυγή εμποδίων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ROS 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Why ROS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Nodes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Messages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Εικόνα 4" descr=""/>
          <p:cNvPicPr/>
          <p:nvPr/>
        </p:nvPicPr>
        <p:blipFill>
          <a:blip r:embed="rId1"/>
          <a:stretch/>
        </p:blipFill>
        <p:spPr>
          <a:xfrm>
            <a:off x="3021120" y="3003840"/>
            <a:ext cx="8408880" cy="24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Calibration Κάμερας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Εικόνα 4" descr="Εικόνα που περιέχει εσωτερικό, μαύρο, πλακίδιο, σε παράθεση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1080360" y="3474360"/>
            <a:ext cx="8135280" cy="29667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080360" y="1422360"/>
            <a:ext cx="560520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Παραμορφώσεις φακού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Distortion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λοξότητα στον κάθε άξονα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focal length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κέντρο φακού 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Εκτίμηση του Pose με Aruco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5327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αρκετές αντιστοιχίες (οι 4 γωνίες του) για να γίνει Pose recognition 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αξιόπιστα και δύσκολα επηρεαζόμενα από θόρυβο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Διαδικασία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Ασπρομαυρο</a:t>
            </a:r>
            <a:endParaRPr b="0" lang="el-GR" sz="2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ανιχνεύονται τα 2D σημεία των ακμών του marker</a:t>
            </a:r>
            <a:endParaRPr b="0" lang="el-GR" sz="2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Γνωριζοντας παραμετρους καμερας</a:t>
            </a:r>
            <a:endParaRPr b="0" lang="el-GR" sz="2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διάνυσμα  θέσης και περιστροφής </a:t>
            </a:r>
            <a:endParaRPr b="0" lang="el-GR" sz="2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Calibri"/>
              </a:rPr>
              <a:t>Rodrigues --&gt; Euler angles</a:t>
            </a:r>
            <a:endParaRPr b="0" lang="el-GR" sz="2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</a:pPr>
            <a:endParaRPr b="0" lang="el-GR" sz="2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Εικόνα 4" descr=""/>
          <p:cNvPicPr/>
          <p:nvPr/>
        </p:nvPicPr>
        <p:blipFill>
          <a:blip r:embed="rId1"/>
          <a:stretch/>
        </p:blipFill>
        <p:spPr>
          <a:xfrm>
            <a:off x="6580440" y="1780920"/>
            <a:ext cx="5106960" cy="434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Computer Vision τεχνικές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64609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Background subtraction 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Επιλογή μεγαλύτερου contour και κατώφλι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Εκτίμηση απόστασης από κάμερα (interpolation)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Κέντρο contour(ροπές)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Από 2D coords και βάθος --&gt; 3D coords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Noise filtering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  <a:ea typeface="Calibri"/>
              </a:rPr>
              <a:t>Tracking included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Εικόνα 4" descr="Εικόνα που περιέχει κείμενο, λευκός πίνακας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8138160" y="3566160"/>
            <a:ext cx="3670920" cy="3149640"/>
          </a:xfrm>
          <a:prstGeom prst="rect">
            <a:avLst/>
          </a:prstGeom>
          <a:ln>
            <a:noFill/>
          </a:ln>
        </p:spPr>
      </p:pic>
      <p:pic>
        <p:nvPicPr>
          <p:cNvPr id="102" name="Εικόνα 5" descr="Εικόνα που περιέχει κείμενο&#10;&#10;Περιγραφή που δημιουργήθηκε αυτόματα"/>
          <p:cNvPicPr/>
          <p:nvPr/>
        </p:nvPicPr>
        <p:blipFill>
          <a:blip r:embed="rId2"/>
          <a:stretch/>
        </p:blipFill>
        <p:spPr>
          <a:xfrm>
            <a:off x="8265240" y="361080"/>
            <a:ext cx="3621960" cy="30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3D Απεικόνιση και Δημιουργία εμποδίων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Rviz (Marker,Marker array)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Εικόνα 4" descr="Εικόνα που περιέχει εσωτερικό, κόκκινο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2060280" y="2286000"/>
            <a:ext cx="6992280" cy="43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Υπολογισμός αποστάσεων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Εικόνα 4" descr=""/>
          <p:cNvPicPr/>
          <p:nvPr/>
        </p:nvPicPr>
        <p:blipFill>
          <a:blip r:embed="rId1"/>
          <a:stretch/>
        </p:blipFill>
        <p:spPr>
          <a:xfrm>
            <a:off x="6155640" y="1640160"/>
            <a:ext cx="5703120" cy="435096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30400" y="1695960"/>
            <a:ext cx="477468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8 κατευθύνσεις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Γραμμή-κύλινδρος--&gt;Γραμμή κύκλος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Γραμμή-Σφαίρα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Συνολική απόσταση (κατώφλι)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</a:rPr>
              <a:t>Path planning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58554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Voronoi διάγραμμα(απόσταση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απο εμπόδια)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Μετατροπή ακμών σε γράφο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Diskjtra για shortest path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Εικόνα 4" descr=""/>
          <p:cNvPicPr/>
          <p:nvPr/>
        </p:nvPicPr>
        <p:blipFill>
          <a:blip r:embed="rId1"/>
          <a:stretch/>
        </p:blipFill>
        <p:spPr>
          <a:xfrm>
            <a:off x="6176520" y="1386720"/>
            <a:ext cx="5253480" cy="454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2021-09-20T11:38:22Z</dcterms:created>
  <dc:creator/>
  <dc:description/>
  <dc:language>en-US</dc:language>
  <cp:lastModifiedBy/>
  <dcterms:modified xsi:type="dcterms:W3CDTF">2021-09-21T01:02:31Z</dcterms:modified>
  <cp:revision>141</cp:revision>
  <dc:subject/>
  <dc:title>Παρουσίαση του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