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3" r:id="rId6"/>
    <p:sldId id="257" r:id="rId7"/>
    <p:sldId id="261" r:id="rId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07E4E-84B1-4385-9A5A-D99BF27DB4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2FEE8ED-8559-4407-98C0-D92E0ACAABCC}">
      <dgm:prSet/>
      <dgm:spPr/>
      <dgm:t>
        <a:bodyPr/>
        <a:lstStyle/>
        <a:p>
          <a:pPr>
            <a:defRPr cap="all"/>
          </a:pPr>
          <a:r>
            <a:rPr lang="en-US" dirty="0"/>
            <a:t>Monitor bin status</a:t>
          </a:r>
        </a:p>
      </dgm:t>
    </dgm:pt>
    <dgm:pt modelId="{6730F8B7-5D22-4564-9C40-3CE8A05D11DF}" type="parTrans" cxnId="{D58CADE2-FADB-4E49-80DE-F2239D7399D9}">
      <dgm:prSet/>
      <dgm:spPr/>
      <dgm:t>
        <a:bodyPr/>
        <a:lstStyle/>
        <a:p>
          <a:endParaRPr lang="en-US"/>
        </a:p>
      </dgm:t>
    </dgm:pt>
    <dgm:pt modelId="{70A1C1F4-78E3-4744-8478-90A489CDAFBF}" type="sibTrans" cxnId="{D58CADE2-FADB-4E49-80DE-F2239D7399D9}">
      <dgm:prSet/>
      <dgm:spPr/>
      <dgm:t>
        <a:bodyPr/>
        <a:lstStyle/>
        <a:p>
          <a:endParaRPr lang="en-US"/>
        </a:p>
      </dgm:t>
    </dgm:pt>
    <dgm:pt modelId="{56FE4474-30EF-4CDB-A694-FAAC34126BE6}">
      <dgm:prSet/>
      <dgm:spPr/>
      <dgm:t>
        <a:bodyPr/>
        <a:lstStyle/>
        <a:p>
          <a:pPr>
            <a:defRPr cap="all"/>
          </a:pPr>
          <a:r>
            <a:rPr lang="en-US"/>
            <a:t>Optimal path for truck</a:t>
          </a:r>
        </a:p>
      </dgm:t>
    </dgm:pt>
    <dgm:pt modelId="{283DA7AF-5CBF-4AC2-BC8F-D6C5B0C85ED3}" type="parTrans" cxnId="{8C6DECAB-7EE7-4F43-A16E-E62AB80B4F32}">
      <dgm:prSet/>
      <dgm:spPr/>
      <dgm:t>
        <a:bodyPr/>
        <a:lstStyle/>
        <a:p>
          <a:endParaRPr lang="en-US"/>
        </a:p>
      </dgm:t>
    </dgm:pt>
    <dgm:pt modelId="{9D2354E8-5D9B-4875-970B-BFCAF6A052C2}" type="sibTrans" cxnId="{8C6DECAB-7EE7-4F43-A16E-E62AB80B4F32}">
      <dgm:prSet/>
      <dgm:spPr/>
      <dgm:t>
        <a:bodyPr/>
        <a:lstStyle/>
        <a:p>
          <a:endParaRPr lang="en-US"/>
        </a:p>
      </dgm:t>
    </dgm:pt>
    <dgm:pt modelId="{867423E9-6ABE-4FCB-92E9-77094704051D}">
      <dgm:prSet/>
      <dgm:spPr/>
      <dgm:t>
        <a:bodyPr/>
        <a:lstStyle/>
        <a:p>
          <a:pPr>
            <a:defRPr cap="all"/>
          </a:pPr>
          <a:r>
            <a:rPr lang="en-US"/>
            <a:t>Predict bin fullness</a:t>
          </a:r>
        </a:p>
      </dgm:t>
    </dgm:pt>
    <dgm:pt modelId="{9D105FD4-4C8E-4B17-BBC7-1CCA0315B980}" type="parTrans" cxnId="{23B25330-166A-40F4-8061-A5F89BC4AE30}">
      <dgm:prSet/>
      <dgm:spPr/>
      <dgm:t>
        <a:bodyPr/>
        <a:lstStyle/>
        <a:p>
          <a:endParaRPr lang="en-US"/>
        </a:p>
      </dgm:t>
    </dgm:pt>
    <dgm:pt modelId="{90862AD4-0D9B-45DE-A300-834B7EDDA056}" type="sibTrans" cxnId="{23B25330-166A-40F4-8061-A5F89BC4AE30}">
      <dgm:prSet/>
      <dgm:spPr/>
      <dgm:t>
        <a:bodyPr/>
        <a:lstStyle/>
        <a:p>
          <a:endParaRPr lang="en-US"/>
        </a:p>
      </dgm:t>
    </dgm:pt>
    <dgm:pt modelId="{8F97BEBE-939B-4DC4-84D3-492672420B55}">
      <dgm:prSet/>
      <dgm:spPr/>
      <dgm:t>
        <a:bodyPr/>
        <a:lstStyle/>
        <a:p>
          <a:pPr>
            <a:defRPr cap="all"/>
          </a:pPr>
          <a:r>
            <a:rPr lang="en-US"/>
            <a:t>Generate analytics</a:t>
          </a:r>
        </a:p>
      </dgm:t>
    </dgm:pt>
    <dgm:pt modelId="{6EDE992E-E3E7-4D91-B16C-4B83B17B0B69}" type="parTrans" cxnId="{DF0AC121-23AA-45BB-BC3F-689B32D0F032}">
      <dgm:prSet/>
      <dgm:spPr/>
      <dgm:t>
        <a:bodyPr/>
        <a:lstStyle/>
        <a:p>
          <a:endParaRPr lang="en-US"/>
        </a:p>
      </dgm:t>
    </dgm:pt>
    <dgm:pt modelId="{767604CF-BDA8-4B0F-A2C0-425DD0AAD936}" type="sibTrans" cxnId="{DF0AC121-23AA-45BB-BC3F-689B32D0F032}">
      <dgm:prSet/>
      <dgm:spPr/>
      <dgm:t>
        <a:bodyPr/>
        <a:lstStyle/>
        <a:p>
          <a:endParaRPr lang="en-US"/>
        </a:p>
      </dgm:t>
    </dgm:pt>
    <dgm:pt modelId="{AF02A426-7E55-4A1B-B1FF-B9825BCE7315}">
      <dgm:prSet/>
      <dgm:spPr/>
      <dgm:t>
        <a:bodyPr/>
        <a:lstStyle/>
        <a:p>
          <a:pPr>
            <a:defRPr cap="all"/>
          </a:pPr>
          <a:r>
            <a:rPr lang="en-US"/>
            <a:t>Points-rewards system</a:t>
          </a:r>
        </a:p>
      </dgm:t>
    </dgm:pt>
    <dgm:pt modelId="{E40FEB30-DCBB-4CD0-BAC1-A6E02334AB67}" type="parTrans" cxnId="{7C0D550B-AAA5-47E7-8906-085331D36140}">
      <dgm:prSet/>
      <dgm:spPr/>
      <dgm:t>
        <a:bodyPr/>
        <a:lstStyle/>
        <a:p>
          <a:endParaRPr lang="en-US"/>
        </a:p>
      </dgm:t>
    </dgm:pt>
    <dgm:pt modelId="{2A903903-7C71-433D-9BD4-79A7E02DD434}" type="sibTrans" cxnId="{7C0D550B-AAA5-47E7-8906-085331D36140}">
      <dgm:prSet/>
      <dgm:spPr/>
      <dgm:t>
        <a:bodyPr/>
        <a:lstStyle/>
        <a:p>
          <a:endParaRPr lang="en-US"/>
        </a:p>
      </dgm:t>
    </dgm:pt>
    <dgm:pt modelId="{25775F65-DBB3-4B25-964E-29BFF5F80957}" type="pres">
      <dgm:prSet presAssocID="{18B07E4E-84B1-4385-9A5A-D99BF27DB4BE}" presName="root" presStyleCnt="0">
        <dgm:presLayoutVars>
          <dgm:dir/>
          <dgm:resizeHandles val="exact"/>
        </dgm:presLayoutVars>
      </dgm:prSet>
      <dgm:spPr/>
    </dgm:pt>
    <dgm:pt modelId="{FD07F0A7-86CE-4A94-A7ED-1BFFD1ACBC02}" type="pres">
      <dgm:prSet presAssocID="{42FEE8ED-8559-4407-98C0-D92E0ACAABCC}" presName="compNode" presStyleCnt="0"/>
      <dgm:spPr/>
    </dgm:pt>
    <dgm:pt modelId="{1B045C8C-BFA7-43BE-8557-DB0B5CAADD66}" type="pres">
      <dgm:prSet presAssocID="{42FEE8ED-8559-4407-98C0-D92E0ACAABCC}" presName="iconBgRect" presStyleLbl="bgShp" presStyleIdx="0" presStyleCnt="5" custLinFactNeighborX="3882"/>
      <dgm:spPr/>
    </dgm:pt>
    <dgm:pt modelId="{DA55045F-E311-4A4B-84FD-1BD7E0EF23D6}" type="pres">
      <dgm:prSet presAssocID="{42FEE8ED-8559-4407-98C0-D92E0ACAAB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C602EAA-40A7-413D-8442-96EBF463DDC7}" type="pres">
      <dgm:prSet presAssocID="{42FEE8ED-8559-4407-98C0-D92E0ACAABCC}" presName="spaceRect" presStyleCnt="0"/>
      <dgm:spPr/>
    </dgm:pt>
    <dgm:pt modelId="{734EC5DD-AD41-4F43-88EC-3A25F54AC601}" type="pres">
      <dgm:prSet presAssocID="{42FEE8ED-8559-4407-98C0-D92E0ACAABCC}" presName="textRect" presStyleLbl="revTx" presStyleIdx="0" presStyleCnt="5">
        <dgm:presLayoutVars>
          <dgm:chMax val="1"/>
          <dgm:chPref val="1"/>
        </dgm:presLayoutVars>
      </dgm:prSet>
      <dgm:spPr/>
    </dgm:pt>
    <dgm:pt modelId="{95711AD4-9DC4-47BA-95B1-2AA5BF15910E}" type="pres">
      <dgm:prSet presAssocID="{70A1C1F4-78E3-4744-8478-90A489CDAFBF}" presName="sibTrans" presStyleCnt="0"/>
      <dgm:spPr/>
    </dgm:pt>
    <dgm:pt modelId="{D20CACA9-08DA-48C7-9FFC-5B0C00515812}" type="pres">
      <dgm:prSet presAssocID="{56FE4474-30EF-4CDB-A694-FAAC34126BE6}" presName="compNode" presStyleCnt="0"/>
      <dgm:spPr/>
    </dgm:pt>
    <dgm:pt modelId="{F389149B-7498-4D4E-8DAB-AFF6EFC80A62}" type="pres">
      <dgm:prSet presAssocID="{56FE4474-30EF-4CDB-A694-FAAC34126BE6}" presName="iconBgRect" presStyleLbl="bgShp" presStyleIdx="1" presStyleCnt="5"/>
      <dgm:spPr/>
    </dgm:pt>
    <dgm:pt modelId="{04ADD169-0C66-42D9-A292-382AC86C2DEC}" type="pres">
      <dgm:prSet presAssocID="{56FE4474-30EF-4CDB-A694-FAAC34126BE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452FFC3E-38EC-4AAE-8B10-1270DB355D91}" type="pres">
      <dgm:prSet presAssocID="{56FE4474-30EF-4CDB-A694-FAAC34126BE6}" presName="spaceRect" presStyleCnt="0"/>
      <dgm:spPr/>
    </dgm:pt>
    <dgm:pt modelId="{9D748230-365D-454A-A11E-72BE28212194}" type="pres">
      <dgm:prSet presAssocID="{56FE4474-30EF-4CDB-A694-FAAC34126BE6}" presName="textRect" presStyleLbl="revTx" presStyleIdx="1" presStyleCnt="5">
        <dgm:presLayoutVars>
          <dgm:chMax val="1"/>
          <dgm:chPref val="1"/>
        </dgm:presLayoutVars>
      </dgm:prSet>
      <dgm:spPr/>
    </dgm:pt>
    <dgm:pt modelId="{2AEAB45A-4117-48DF-B31D-6B0E97B63BE8}" type="pres">
      <dgm:prSet presAssocID="{9D2354E8-5D9B-4875-970B-BFCAF6A052C2}" presName="sibTrans" presStyleCnt="0"/>
      <dgm:spPr/>
    </dgm:pt>
    <dgm:pt modelId="{BDF9062C-EF4A-4ED1-B0C6-F6507B555C61}" type="pres">
      <dgm:prSet presAssocID="{867423E9-6ABE-4FCB-92E9-77094704051D}" presName="compNode" presStyleCnt="0"/>
      <dgm:spPr/>
    </dgm:pt>
    <dgm:pt modelId="{1C07B35F-EB73-4F38-A014-062B37307DC1}" type="pres">
      <dgm:prSet presAssocID="{867423E9-6ABE-4FCB-92E9-77094704051D}" presName="iconBgRect" presStyleLbl="bgShp" presStyleIdx="2" presStyleCnt="5"/>
      <dgm:spPr/>
    </dgm:pt>
    <dgm:pt modelId="{F47A8FE5-4C4B-4974-98D4-FFB3508C6D9D}" type="pres">
      <dgm:prSet presAssocID="{867423E9-6ABE-4FCB-92E9-77094704051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8315D9E-5542-43B8-990C-0CE1CEC64527}" type="pres">
      <dgm:prSet presAssocID="{867423E9-6ABE-4FCB-92E9-77094704051D}" presName="spaceRect" presStyleCnt="0"/>
      <dgm:spPr/>
    </dgm:pt>
    <dgm:pt modelId="{63DB2452-ADB5-4530-86FB-7CE52E903141}" type="pres">
      <dgm:prSet presAssocID="{867423E9-6ABE-4FCB-92E9-77094704051D}" presName="textRect" presStyleLbl="revTx" presStyleIdx="2" presStyleCnt="5">
        <dgm:presLayoutVars>
          <dgm:chMax val="1"/>
          <dgm:chPref val="1"/>
        </dgm:presLayoutVars>
      </dgm:prSet>
      <dgm:spPr/>
    </dgm:pt>
    <dgm:pt modelId="{20FDADEC-9F12-48EC-8836-6DF92A46D350}" type="pres">
      <dgm:prSet presAssocID="{90862AD4-0D9B-45DE-A300-834B7EDDA056}" presName="sibTrans" presStyleCnt="0"/>
      <dgm:spPr/>
    </dgm:pt>
    <dgm:pt modelId="{F483440D-11FB-4A95-89C6-0720500D1A4B}" type="pres">
      <dgm:prSet presAssocID="{8F97BEBE-939B-4DC4-84D3-492672420B55}" presName="compNode" presStyleCnt="0"/>
      <dgm:spPr/>
    </dgm:pt>
    <dgm:pt modelId="{D83DD8AB-1BFF-434F-8707-B2D53030F809}" type="pres">
      <dgm:prSet presAssocID="{8F97BEBE-939B-4DC4-84D3-492672420B55}" presName="iconBgRect" presStyleLbl="bgShp" presStyleIdx="3" presStyleCnt="5"/>
      <dgm:spPr/>
    </dgm:pt>
    <dgm:pt modelId="{CB37DCB6-44C2-408C-A0D7-C48FF9E04F4B}" type="pres">
      <dgm:prSet presAssocID="{8F97BEBE-939B-4DC4-84D3-492672420B5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8DF6D92-6AD4-4716-ACF2-3D46F4435438}" type="pres">
      <dgm:prSet presAssocID="{8F97BEBE-939B-4DC4-84D3-492672420B55}" presName="spaceRect" presStyleCnt="0"/>
      <dgm:spPr/>
    </dgm:pt>
    <dgm:pt modelId="{0798A2B0-5F5A-4322-AA30-4E21CFDD9EF7}" type="pres">
      <dgm:prSet presAssocID="{8F97BEBE-939B-4DC4-84D3-492672420B55}" presName="textRect" presStyleLbl="revTx" presStyleIdx="3" presStyleCnt="5">
        <dgm:presLayoutVars>
          <dgm:chMax val="1"/>
          <dgm:chPref val="1"/>
        </dgm:presLayoutVars>
      </dgm:prSet>
      <dgm:spPr/>
    </dgm:pt>
    <dgm:pt modelId="{E895F6B1-8FB0-4CC8-A8BD-3EEF6915F5D6}" type="pres">
      <dgm:prSet presAssocID="{767604CF-BDA8-4B0F-A2C0-425DD0AAD936}" presName="sibTrans" presStyleCnt="0"/>
      <dgm:spPr/>
    </dgm:pt>
    <dgm:pt modelId="{06AA5921-1590-4476-932B-F414F86404DA}" type="pres">
      <dgm:prSet presAssocID="{AF02A426-7E55-4A1B-B1FF-B9825BCE7315}" presName="compNode" presStyleCnt="0"/>
      <dgm:spPr/>
    </dgm:pt>
    <dgm:pt modelId="{BFF0802B-C640-4936-85CC-D905406AE9C2}" type="pres">
      <dgm:prSet presAssocID="{AF02A426-7E55-4A1B-B1FF-B9825BCE7315}" presName="iconBgRect" presStyleLbl="bgShp" presStyleIdx="4" presStyleCnt="5"/>
      <dgm:spPr/>
    </dgm:pt>
    <dgm:pt modelId="{69369118-FF39-49DC-9198-3259DD55558B}" type="pres">
      <dgm:prSet presAssocID="{AF02A426-7E55-4A1B-B1FF-B9825BCE73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7F95DBA1-3629-49C0-A284-1F538F929A3D}" type="pres">
      <dgm:prSet presAssocID="{AF02A426-7E55-4A1B-B1FF-B9825BCE7315}" presName="spaceRect" presStyleCnt="0"/>
      <dgm:spPr/>
    </dgm:pt>
    <dgm:pt modelId="{3DCC48B4-2A18-4EE6-AE03-7798F47C32ED}" type="pres">
      <dgm:prSet presAssocID="{AF02A426-7E55-4A1B-B1FF-B9825BCE731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C0D550B-AAA5-47E7-8906-085331D36140}" srcId="{18B07E4E-84B1-4385-9A5A-D99BF27DB4BE}" destId="{AF02A426-7E55-4A1B-B1FF-B9825BCE7315}" srcOrd="4" destOrd="0" parTransId="{E40FEB30-DCBB-4CD0-BAC1-A6E02334AB67}" sibTransId="{2A903903-7C71-433D-9BD4-79A7E02DD434}"/>
    <dgm:cxn modelId="{8EEB7E0D-DB12-4FD4-A6E9-A8D3C4DD76B2}" type="presOf" srcId="{867423E9-6ABE-4FCB-92E9-77094704051D}" destId="{63DB2452-ADB5-4530-86FB-7CE52E903141}" srcOrd="0" destOrd="0" presId="urn:microsoft.com/office/officeart/2018/5/layout/IconCircleLabelList"/>
    <dgm:cxn modelId="{DF0AC121-23AA-45BB-BC3F-689B32D0F032}" srcId="{18B07E4E-84B1-4385-9A5A-D99BF27DB4BE}" destId="{8F97BEBE-939B-4DC4-84D3-492672420B55}" srcOrd="3" destOrd="0" parTransId="{6EDE992E-E3E7-4D91-B16C-4B83B17B0B69}" sibTransId="{767604CF-BDA8-4B0F-A2C0-425DD0AAD936}"/>
    <dgm:cxn modelId="{DFD20B28-7D15-4295-A4A0-7B9232479B59}" type="presOf" srcId="{AF02A426-7E55-4A1B-B1FF-B9825BCE7315}" destId="{3DCC48B4-2A18-4EE6-AE03-7798F47C32ED}" srcOrd="0" destOrd="0" presId="urn:microsoft.com/office/officeart/2018/5/layout/IconCircleLabelList"/>
    <dgm:cxn modelId="{23B25330-166A-40F4-8061-A5F89BC4AE30}" srcId="{18B07E4E-84B1-4385-9A5A-D99BF27DB4BE}" destId="{867423E9-6ABE-4FCB-92E9-77094704051D}" srcOrd="2" destOrd="0" parTransId="{9D105FD4-4C8E-4B17-BBC7-1CCA0315B980}" sibTransId="{90862AD4-0D9B-45DE-A300-834B7EDDA056}"/>
    <dgm:cxn modelId="{D30BF441-B2E8-4496-8B68-7ACAC2EE2176}" type="presOf" srcId="{18B07E4E-84B1-4385-9A5A-D99BF27DB4BE}" destId="{25775F65-DBB3-4B25-964E-29BFF5F80957}" srcOrd="0" destOrd="0" presId="urn:microsoft.com/office/officeart/2018/5/layout/IconCircleLabelList"/>
    <dgm:cxn modelId="{41F8CE46-1FE1-4734-83D6-525EE8339C51}" type="presOf" srcId="{8F97BEBE-939B-4DC4-84D3-492672420B55}" destId="{0798A2B0-5F5A-4322-AA30-4E21CFDD9EF7}" srcOrd="0" destOrd="0" presId="urn:microsoft.com/office/officeart/2018/5/layout/IconCircleLabelList"/>
    <dgm:cxn modelId="{94A7746A-1D1C-472B-922C-FE69AE5F1A8D}" type="presOf" srcId="{42FEE8ED-8559-4407-98C0-D92E0ACAABCC}" destId="{734EC5DD-AD41-4F43-88EC-3A25F54AC601}" srcOrd="0" destOrd="0" presId="urn:microsoft.com/office/officeart/2018/5/layout/IconCircleLabelList"/>
    <dgm:cxn modelId="{CACEE07F-36B6-4EE8-BA0B-29E1FBA3FDAE}" type="presOf" srcId="{56FE4474-30EF-4CDB-A694-FAAC34126BE6}" destId="{9D748230-365D-454A-A11E-72BE28212194}" srcOrd="0" destOrd="0" presId="urn:microsoft.com/office/officeart/2018/5/layout/IconCircleLabelList"/>
    <dgm:cxn modelId="{8C6DECAB-7EE7-4F43-A16E-E62AB80B4F32}" srcId="{18B07E4E-84B1-4385-9A5A-D99BF27DB4BE}" destId="{56FE4474-30EF-4CDB-A694-FAAC34126BE6}" srcOrd="1" destOrd="0" parTransId="{283DA7AF-5CBF-4AC2-BC8F-D6C5B0C85ED3}" sibTransId="{9D2354E8-5D9B-4875-970B-BFCAF6A052C2}"/>
    <dgm:cxn modelId="{D58CADE2-FADB-4E49-80DE-F2239D7399D9}" srcId="{18B07E4E-84B1-4385-9A5A-D99BF27DB4BE}" destId="{42FEE8ED-8559-4407-98C0-D92E0ACAABCC}" srcOrd="0" destOrd="0" parTransId="{6730F8B7-5D22-4564-9C40-3CE8A05D11DF}" sibTransId="{70A1C1F4-78E3-4744-8478-90A489CDAFBF}"/>
    <dgm:cxn modelId="{A70DFE88-8F08-4947-8083-C8D73D0CF2AD}" type="presParOf" srcId="{25775F65-DBB3-4B25-964E-29BFF5F80957}" destId="{FD07F0A7-86CE-4A94-A7ED-1BFFD1ACBC02}" srcOrd="0" destOrd="0" presId="urn:microsoft.com/office/officeart/2018/5/layout/IconCircleLabelList"/>
    <dgm:cxn modelId="{411A2FF3-8A0A-4727-8DB2-0975909DD2E8}" type="presParOf" srcId="{FD07F0A7-86CE-4A94-A7ED-1BFFD1ACBC02}" destId="{1B045C8C-BFA7-43BE-8557-DB0B5CAADD66}" srcOrd="0" destOrd="0" presId="urn:microsoft.com/office/officeart/2018/5/layout/IconCircleLabelList"/>
    <dgm:cxn modelId="{B44D6632-120B-4A93-AC7E-E84F06182FA6}" type="presParOf" srcId="{FD07F0A7-86CE-4A94-A7ED-1BFFD1ACBC02}" destId="{DA55045F-E311-4A4B-84FD-1BD7E0EF23D6}" srcOrd="1" destOrd="0" presId="urn:microsoft.com/office/officeart/2018/5/layout/IconCircleLabelList"/>
    <dgm:cxn modelId="{CDE49D71-4A55-424E-AA73-3ADEF1581BCA}" type="presParOf" srcId="{FD07F0A7-86CE-4A94-A7ED-1BFFD1ACBC02}" destId="{0C602EAA-40A7-413D-8442-96EBF463DDC7}" srcOrd="2" destOrd="0" presId="urn:microsoft.com/office/officeart/2018/5/layout/IconCircleLabelList"/>
    <dgm:cxn modelId="{0ADAABEC-E30A-4648-912C-001AAA5B7FEE}" type="presParOf" srcId="{FD07F0A7-86CE-4A94-A7ED-1BFFD1ACBC02}" destId="{734EC5DD-AD41-4F43-88EC-3A25F54AC601}" srcOrd="3" destOrd="0" presId="urn:microsoft.com/office/officeart/2018/5/layout/IconCircleLabelList"/>
    <dgm:cxn modelId="{439909F4-AEF2-4EE7-A739-42AF3BDB71D3}" type="presParOf" srcId="{25775F65-DBB3-4B25-964E-29BFF5F80957}" destId="{95711AD4-9DC4-47BA-95B1-2AA5BF15910E}" srcOrd="1" destOrd="0" presId="urn:microsoft.com/office/officeart/2018/5/layout/IconCircleLabelList"/>
    <dgm:cxn modelId="{719A447D-FBF9-48F7-A744-DA3BFC6435F7}" type="presParOf" srcId="{25775F65-DBB3-4B25-964E-29BFF5F80957}" destId="{D20CACA9-08DA-48C7-9FFC-5B0C00515812}" srcOrd="2" destOrd="0" presId="urn:microsoft.com/office/officeart/2018/5/layout/IconCircleLabelList"/>
    <dgm:cxn modelId="{94E25CD9-5C7B-459A-90AF-71BAEB956AF7}" type="presParOf" srcId="{D20CACA9-08DA-48C7-9FFC-5B0C00515812}" destId="{F389149B-7498-4D4E-8DAB-AFF6EFC80A62}" srcOrd="0" destOrd="0" presId="urn:microsoft.com/office/officeart/2018/5/layout/IconCircleLabelList"/>
    <dgm:cxn modelId="{9F70FE15-BA1D-43FB-B5A6-8C1F7F360B6E}" type="presParOf" srcId="{D20CACA9-08DA-48C7-9FFC-5B0C00515812}" destId="{04ADD169-0C66-42D9-A292-382AC86C2DEC}" srcOrd="1" destOrd="0" presId="urn:microsoft.com/office/officeart/2018/5/layout/IconCircleLabelList"/>
    <dgm:cxn modelId="{706DE33D-9487-4C6E-A5DC-BA3B19DC7143}" type="presParOf" srcId="{D20CACA9-08DA-48C7-9FFC-5B0C00515812}" destId="{452FFC3E-38EC-4AAE-8B10-1270DB355D91}" srcOrd="2" destOrd="0" presId="urn:microsoft.com/office/officeart/2018/5/layout/IconCircleLabelList"/>
    <dgm:cxn modelId="{C7F0DAFA-3583-4004-B4E0-47D9F5E3CF3F}" type="presParOf" srcId="{D20CACA9-08DA-48C7-9FFC-5B0C00515812}" destId="{9D748230-365D-454A-A11E-72BE28212194}" srcOrd="3" destOrd="0" presId="urn:microsoft.com/office/officeart/2018/5/layout/IconCircleLabelList"/>
    <dgm:cxn modelId="{32BB0FEA-714D-4E0C-8CC2-7CAAA4ECC337}" type="presParOf" srcId="{25775F65-DBB3-4B25-964E-29BFF5F80957}" destId="{2AEAB45A-4117-48DF-B31D-6B0E97B63BE8}" srcOrd="3" destOrd="0" presId="urn:microsoft.com/office/officeart/2018/5/layout/IconCircleLabelList"/>
    <dgm:cxn modelId="{999AF456-A735-44DE-824E-1BC85EF2F294}" type="presParOf" srcId="{25775F65-DBB3-4B25-964E-29BFF5F80957}" destId="{BDF9062C-EF4A-4ED1-B0C6-F6507B555C61}" srcOrd="4" destOrd="0" presId="urn:microsoft.com/office/officeart/2018/5/layout/IconCircleLabelList"/>
    <dgm:cxn modelId="{4579E051-3F28-48A8-BD14-4D4BE5D30C28}" type="presParOf" srcId="{BDF9062C-EF4A-4ED1-B0C6-F6507B555C61}" destId="{1C07B35F-EB73-4F38-A014-062B37307DC1}" srcOrd="0" destOrd="0" presId="urn:microsoft.com/office/officeart/2018/5/layout/IconCircleLabelList"/>
    <dgm:cxn modelId="{EA76EF8E-E6A2-4786-B033-E44594E5A01B}" type="presParOf" srcId="{BDF9062C-EF4A-4ED1-B0C6-F6507B555C61}" destId="{F47A8FE5-4C4B-4974-98D4-FFB3508C6D9D}" srcOrd="1" destOrd="0" presId="urn:microsoft.com/office/officeart/2018/5/layout/IconCircleLabelList"/>
    <dgm:cxn modelId="{F0287BA6-0143-4DAB-BBD0-E0EF19917623}" type="presParOf" srcId="{BDF9062C-EF4A-4ED1-B0C6-F6507B555C61}" destId="{58315D9E-5542-43B8-990C-0CE1CEC64527}" srcOrd="2" destOrd="0" presId="urn:microsoft.com/office/officeart/2018/5/layout/IconCircleLabelList"/>
    <dgm:cxn modelId="{4F46CE70-246C-4304-BA48-4F187E8BCA6C}" type="presParOf" srcId="{BDF9062C-EF4A-4ED1-B0C6-F6507B555C61}" destId="{63DB2452-ADB5-4530-86FB-7CE52E903141}" srcOrd="3" destOrd="0" presId="urn:microsoft.com/office/officeart/2018/5/layout/IconCircleLabelList"/>
    <dgm:cxn modelId="{EC9675C4-0FDB-44F4-A567-8F8414CD08B9}" type="presParOf" srcId="{25775F65-DBB3-4B25-964E-29BFF5F80957}" destId="{20FDADEC-9F12-48EC-8836-6DF92A46D350}" srcOrd="5" destOrd="0" presId="urn:microsoft.com/office/officeart/2018/5/layout/IconCircleLabelList"/>
    <dgm:cxn modelId="{8379D91F-F86C-4356-883F-FC6F88137D24}" type="presParOf" srcId="{25775F65-DBB3-4B25-964E-29BFF5F80957}" destId="{F483440D-11FB-4A95-89C6-0720500D1A4B}" srcOrd="6" destOrd="0" presId="urn:microsoft.com/office/officeart/2018/5/layout/IconCircleLabelList"/>
    <dgm:cxn modelId="{568AE072-F421-45EE-A833-8A3530DA77AB}" type="presParOf" srcId="{F483440D-11FB-4A95-89C6-0720500D1A4B}" destId="{D83DD8AB-1BFF-434F-8707-B2D53030F809}" srcOrd="0" destOrd="0" presId="urn:microsoft.com/office/officeart/2018/5/layout/IconCircleLabelList"/>
    <dgm:cxn modelId="{44F0CB28-2A3C-42EF-899F-0AD854FA5CCE}" type="presParOf" srcId="{F483440D-11FB-4A95-89C6-0720500D1A4B}" destId="{CB37DCB6-44C2-408C-A0D7-C48FF9E04F4B}" srcOrd="1" destOrd="0" presId="urn:microsoft.com/office/officeart/2018/5/layout/IconCircleLabelList"/>
    <dgm:cxn modelId="{87BDB9CB-8C62-43FA-A35D-B3A5AF7BEB49}" type="presParOf" srcId="{F483440D-11FB-4A95-89C6-0720500D1A4B}" destId="{C8DF6D92-6AD4-4716-ACF2-3D46F4435438}" srcOrd="2" destOrd="0" presId="urn:microsoft.com/office/officeart/2018/5/layout/IconCircleLabelList"/>
    <dgm:cxn modelId="{2F4E82F8-D5ED-44BD-ACED-CA7481785495}" type="presParOf" srcId="{F483440D-11FB-4A95-89C6-0720500D1A4B}" destId="{0798A2B0-5F5A-4322-AA30-4E21CFDD9EF7}" srcOrd="3" destOrd="0" presId="urn:microsoft.com/office/officeart/2018/5/layout/IconCircleLabelList"/>
    <dgm:cxn modelId="{A8A077C2-A20C-4775-8D62-99FBE8EE4CB7}" type="presParOf" srcId="{25775F65-DBB3-4B25-964E-29BFF5F80957}" destId="{E895F6B1-8FB0-4CC8-A8BD-3EEF6915F5D6}" srcOrd="7" destOrd="0" presId="urn:microsoft.com/office/officeart/2018/5/layout/IconCircleLabelList"/>
    <dgm:cxn modelId="{4E8CFB60-BF5F-4ADC-8B43-CDF4A3A74EBB}" type="presParOf" srcId="{25775F65-DBB3-4B25-964E-29BFF5F80957}" destId="{06AA5921-1590-4476-932B-F414F86404DA}" srcOrd="8" destOrd="0" presId="urn:microsoft.com/office/officeart/2018/5/layout/IconCircleLabelList"/>
    <dgm:cxn modelId="{B1DA3D49-614E-4041-8F54-6B3E3BB8790F}" type="presParOf" srcId="{06AA5921-1590-4476-932B-F414F86404DA}" destId="{BFF0802B-C640-4936-85CC-D905406AE9C2}" srcOrd="0" destOrd="0" presId="urn:microsoft.com/office/officeart/2018/5/layout/IconCircleLabelList"/>
    <dgm:cxn modelId="{6D8DE270-70B9-4392-95DF-3B94FEEFC6A9}" type="presParOf" srcId="{06AA5921-1590-4476-932B-F414F86404DA}" destId="{69369118-FF39-49DC-9198-3259DD55558B}" srcOrd="1" destOrd="0" presId="urn:microsoft.com/office/officeart/2018/5/layout/IconCircleLabelList"/>
    <dgm:cxn modelId="{231D833D-DD8D-43D6-83B9-6607D7EFA98A}" type="presParOf" srcId="{06AA5921-1590-4476-932B-F414F86404DA}" destId="{7F95DBA1-3629-49C0-A284-1F538F929A3D}" srcOrd="2" destOrd="0" presId="urn:microsoft.com/office/officeart/2018/5/layout/IconCircleLabelList"/>
    <dgm:cxn modelId="{79663965-7027-425E-A3C2-E87A1651D6DB}" type="presParOf" srcId="{06AA5921-1590-4476-932B-F414F86404DA}" destId="{3DCC48B4-2A18-4EE6-AE03-7798F47C32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1BEFC6-0E8E-4470-ABC5-290DD082A8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5C6371-6F32-4F83-B1CA-FC7EF9991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Prediction, Reward System, Gateways/Devices</a:t>
          </a:r>
        </a:p>
      </dgm:t>
    </dgm:pt>
    <dgm:pt modelId="{829C9A99-35CD-49C8-8675-41502C83C5A3}" type="parTrans" cxnId="{1CBC25FE-1D8F-486C-9511-73115FE7123F}">
      <dgm:prSet/>
      <dgm:spPr/>
      <dgm:t>
        <a:bodyPr/>
        <a:lstStyle/>
        <a:p>
          <a:endParaRPr lang="en-US"/>
        </a:p>
      </dgm:t>
    </dgm:pt>
    <dgm:pt modelId="{78E3B756-0903-48E3-877C-23E92C2FCFCE}" type="sibTrans" cxnId="{1CBC25FE-1D8F-486C-9511-73115FE7123F}">
      <dgm:prSet/>
      <dgm:spPr/>
      <dgm:t>
        <a:bodyPr/>
        <a:lstStyle/>
        <a:p>
          <a:endParaRPr lang="en-US"/>
        </a:p>
      </dgm:t>
    </dgm:pt>
    <dgm:pt modelId="{99038159-F8EE-4E23-8059-A58F476AD3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Optimal Route, Server Structure, Alerts, Database</a:t>
          </a:r>
          <a:endParaRPr lang="en-US" dirty="0"/>
        </a:p>
      </dgm:t>
    </dgm:pt>
    <dgm:pt modelId="{DEFA6B3F-9853-48A3-A11F-E437D2D3FC13}" type="parTrans" cxnId="{04542C6D-7D4E-4DD7-AA6C-1776855FF6D1}">
      <dgm:prSet/>
      <dgm:spPr/>
      <dgm:t>
        <a:bodyPr/>
        <a:lstStyle/>
        <a:p>
          <a:endParaRPr lang="en-US"/>
        </a:p>
      </dgm:t>
    </dgm:pt>
    <dgm:pt modelId="{27F2BDA8-4437-433A-BE44-F8AF4E5E24A9}" type="sibTrans" cxnId="{04542C6D-7D4E-4DD7-AA6C-1776855FF6D1}">
      <dgm:prSet/>
      <dgm:spPr/>
      <dgm:t>
        <a:bodyPr/>
        <a:lstStyle/>
        <a:p>
          <a:endParaRPr lang="en-US"/>
        </a:p>
      </dgm:t>
    </dgm:pt>
    <dgm:pt modelId="{F4664105-5197-489B-9B13-80001ED3CB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Frontend Design and Structure, Data Analysis</a:t>
          </a:r>
          <a:endParaRPr lang="en-US" dirty="0"/>
        </a:p>
      </dgm:t>
    </dgm:pt>
    <dgm:pt modelId="{CC66E6FE-6860-4C16-AE03-8D9A747C564E}" type="parTrans" cxnId="{64746AE4-37D5-461B-A31B-EA2C85AAD6EA}">
      <dgm:prSet/>
      <dgm:spPr/>
      <dgm:t>
        <a:bodyPr/>
        <a:lstStyle/>
        <a:p>
          <a:endParaRPr lang="en-US"/>
        </a:p>
      </dgm:t>
    </dgm:pt>
    <dgm:pt modelId="{C038C90A-0F72-4B58-8AA9-8CE3D45AB9DD}" type="sibTrans" cxnId="{64746AE4-37D5-461B-A31B-EA2C85AAD6EA}">
      <dgm:prSet/>
      <dgm:spPr/>
      <dgm:t>
        <a:bodyPr/>
        <a:lstStyle/>
        <a:p>
          <a:endParaRPr lang="en-US"/>
        </a:p>
      </dgm:t>
    </dgm:pt>
    <dgm:pt modelId="{6791D0CD-2733-4BE8-8F75-BC4234624677}" type="pres">
      <dgm:prSet presAssocID="{171BEFC6-0E8E-4470-ABC5-290DD082A824}" presName="root" presStyleCnt="0">
        <dgm:presLayoutVars>
          <dgm:dir/>
          <dgm:resizeHandles val="exact"/>
        </dgm:presLayoutVars>
      </dgm:prSet>
      <dgm:spPr/>
    </dgm:pt>
    <dgm:pt modelId="{1B994173-E51D-46C9-BFC7-9C0352D3C7D8}" type="pres">
      <dgm:prSet presAssocID="{3D5C6371-6F32-4F83-B1CA-FC7EF9991E6E}" presName="compNode" presStyleCnt="0"/>
      <dgm:spPr/>
    </dgm:pt>
    <dgm:pt modelId="{186B1240-F312-4497-B93B-794BCBD2C97B}" type="pres">
      <dgm:prSet presAssocID="{3D5C6371-6F32-4F83-B1CA-FC7EF9991E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88792E0-6640-4A50-A329-936AA3D8087B}" type="pres">
      <dgm:prSet presAssocID="{3D5C6371-6F32-4F83-B1CA-FC7EF9991E6E}" presName="spaceRect" presStyleCnt="0"/>
      <dgm:spPr/>
    </dgm:pt>
    <dgm:pt modelId="{F52DB745-55C1-4B5D-8708-E2784647F339}" type="pres">
      <dgm:prSet presAssocID="{3D5C6371-6F32-4F83-B1CA-FC7EF9991E6E}" presName="textRect" presStyleLbl="revTx" presStyleIdx="0" presStyleCnt="3">
        <dgm:presLayoutVars>
          <dgm:chMax val="1"/>
          <dgm:chPref val="1"/>
        </dgm:presLayoutVars>
      </dgm:prSet>
      <dgm:spPr/>
    </dgm:pt>
    <dgm:pt modelId="{8976F3C6-4664-4BCE-925C-3EC9CB36E787}" type="pres">
      <dgm:prSet presAssocID="{78E3B756-0903-48E3-877C-23E92C2FCFCE}" presName="sibTrans" presStyleCnt="0"/>
      <dgm:spPr/>
    </dgm:pt>
    <dgm:pt modelId="{685920CC-1977-4F7F-B644-332152DC1BF6}" type="pres">
      <dgm:prSet presAssocID="{99038159-F8EE-4E23-8059-A58F476AD3FD}" presName="compNode" presStyleCnt="0"/>
      <dgm:spPr/>
    </dgm:pt>
    <dgm:pt modelId="{CE026F33-7C3F-4B66-9811-78092E306AA2}" type="pres">
      <dgm:prSet presAssocID="{99038159-F8EE-4E23-8059-A58F476AD3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182B235-7706-45AA-A6DE-34B643EB04DF}" type="pres">
      <dgm:prSet presAssocID="{99038159-F8EE-4E23-8059-A58F476AD3FD}" presName="spaceRect" presStyleCnt="0"/>
      <dgm:spPr/>
    </dgm:pt>
    <dgm:pt modelId="{8FCE945B-D0FE-42F3-87B5-6C0375AB9A48}" type="pres">
      <dgm:prSet presAssocID="{99038159-F8EE-4E23-8059-A58F476AD3FD}" presName="textRect" presStyleLbl="revTx" presStyleIdx="1" presStyleCnt="3">
        <dgm:presLayoutVars>
          <dgm:chMax val="1"/>
          <dgm:chPref val="1"/>
        </dgm:presLayoutVars>
      </dgm:prSet>
      <dgm:spPr/>
    </dgm:pt>
    <dgm:pt modelId="{86ADAFEB-6A14-4950-9686-EC0A2EF5B16D}" type="pres">
      <dgm:prSet presAssocID="{27F2BDA8-4437-433A-BE44-F8AF4E5E24A9}" presName="sibTrans" presStyleCnt="0"/>
      <dgm:spPr/>
    </dgm:pt>
    <dgm:pt modelId="{B327C9DA-A742-45F8-AF25-8C6F6E56C626}" type="pres">
      <dgm:prSet presAssocID="{F4664105-5197-489B-9B13-80001ED3CB6F}" presName="compNode" presStyleCnt="0"/>
      <dgm:spPr/>
    </dgm:pt>
    <dgm:pt modelId="{9E9593E9-526A-4C03-B958-288346572992}" type="pres">
      <dgm:prSet presAssocID="{F4664105-5197-489B-9B13-80001ED3CB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8D37518-68C1-4E37-A7E0-6902FBD18DC8}" type="pres">
      <dgm:prSet presAssocID="{F4664105-5197-489B-9B13-80001ED3CB6F}" presName="spaceRect" presStyleCnt="0"/>
      <dgm:spPr/>
    </dgm:pt>
    <dgm:pt modelId="{D77AF909-F8C5-4CCC-B046-B02197D8F177}" type="pres">
      <dgm:prSet presAssocID="{F4664105-5197-489B-9B13-80001ED3CB6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1E0432-AD04-41E8-85AB-AA98FCC2A085}" type="presOf" srcId="{171BEFC6-0E8E-4470-ABC5-290DD082A824}" destId="{6791D0CD-2733-4BE8-8F75-BC4234624677}" srcOrd="0" destOrd="0" presId="urn:microsoft.com/office/officeart/2018/2/layout/IconLabelList"/>
    <dgm:cxn modelId="{04542C6D-7D4E-4DD7-AA6C-1776855FF6D1}" srcId="{171BEFC6-0E8E-4470-ABC5-290DD082A824}" destId="{99038159-F8EE-4E23-8059-A58F476AD3FD}" srcOrd="1" destOrd="0" parTransId="{DEFA6B3F-9853-48A3-A11F-E437D2D3FC13}" sibTransId="{27F2BDA8-4437-433A-BE44-F8AF4E5E24A9}"/>
    <dgm:cxn modelId="{9F0BE552-26C3-48B8-A8A0-6CE88548AD9F}" type="presOf" srcId="{99038159-F8EE-4E23-8059-A58F476AD3FD}" destId="{8FCE945B-D0FE-42F3-87B5-6C0375AB9A48}" srcOrd="0" destOrd="0" presId="urn:microsoft.com/office/officeart/2018/2/layout/IconLabelList"/>
    <dgm:cxn modelId="{64746AE4-37D5-461B-A31B-EA2C85AAD6EA}" srcId="{171BEFC6-0E8E-4470-ABC5-290DD082A824}" destId="{F4664105-5197-489B-9B13-80001ED3CB6F}" srcOrd="2" destOrd="0" parTransId="{CC66E6FE-6860-4C16-AE03-8D9A747C564E}" sibTransId="{C038C90A-0F72-4B58-8AA9-8CE3D45AB9DD}"/>
    <dgm:cxn modelId="{3B68F0FA-0C9A-4417-9459-FBA918A0C2E5}" type="presOf" srcId="{F4664105-5197-489B-9B13-80001ED3CB6F}" destId="{D77AF909-F8C5-4CCC-B046-B02197D8F177}" srcOrd="0" destOrd="0" presId="urn:microsoft.com/office/officeart/2018/2/layout/IconLabelList"/>
    <dgm:cxn modelId="{13D3D4FC-9E94-4875-BC5F-69621023D62D}" type="presOf" srcId="{3D5C6371-6F32-4F83-B1CA-FC7EF9991E6E}" destId="{F52DB745-55C1-4B5D-8708-E2784647F339}" srcOrd="0" destOrd="0" presId="urn:microsoft.com/office/officeart/2018/2/layout/IconLabelList"/>
    <dgm:cxn modelId="{1CBC25FE-1D8F-486C-9511-73115FE7123F}" srcId="{171BEFC6-0E8E-4470-ABC5-290DD082A824}" destId="{3D5C6371-6F32-4F83-B1CA-FC7EF9991E6E}" srcOrd="0" destOrd="0" parTransId="{829C9A99-35CD-49C8-8675-41502C83C5A3}" sibTransId="{78E3B756-0903-48E3-877C-23E92C2FCFCE}"/>
    <dgm:cxn modelId="{1F87CE52-568C-4914-96AF-5F93895689F0}" type="presParOf" srcId="{6791D0CD-2733-4BE8-8F75-BC4234624677}" destId="{1B994173-E51D-46C9-BFC7-9C0352D3C7D8}" srcOrd="0" destOrd="0" presId="urn:microsoft.com/office/officeart/2018/2/layout/IconLabelList"/>
    <dgm:cxn modelId="{7D817D01-5361-4F4C-9808-17E4FB410783}" type="presParOf" srcId="{1B994173-E51D-46C9-BFC7-9C0352D3C7D8}" destId="{186B1240-F312-4497-B93B-794BCBD2C97B}" srcOrd="0" destOrd="0" presId="urn:microsoft.com/office/officeart/2018/2/layout/IconLabelList"/>
    <dgm:cxn modelId="{028A6A5D-EA01-4156-87E0-9FC924F79664}" type="presParOf" srcId="{1B994173-E51D-46C9-BFC7-9C0352D3C7D8}" destId="{A88792E0-6640-4A50-A329-936AA3D8087B}" srcOrd="1" destOrd="0" presId="urn:microsoft.com/office/officeart/2018/2/layout/IconLabelList"/>
    <dgm:cxn modelId="{8482071A-54BD-4BA8-B7EA-DB4161FB4A85}" type="presParOf" srcId="{1B994173-E51D-46C9-BFC7-9C0352D3C7D8}" destId="{F52DB745-55C1-4B5D-8708-E2784647F339}" srcOrd="2" destOrd="0" presId="urn:microsoft.com/office/officeart/2018/2/layout/IconLabelList"/>
    <dgm:cxn modelId="{5C829C86-E1C3-4C4B-B048-EC1B0C89C91F}" type="presParOf" srcId="{6791D0CD-2733-4BE8-8F75-BC4234624677}" destId="{8976F3C6-4664-4BCE-925C-3EC9CB36E787}" srcOrd="1" destOrd="0" presId="urn:microsoft.com/office/officeart/2018/2/layout/IconLabelList"/>
    <dgm:cxn modelId="{1B14707E-D8FB-4023-91E6-C1444BCEE50D}" type="presParOf" srcId="{6791D0CD-2733-4BE8-8F75-BC4234624677}" destId="{685920CC-1977-4F7F-B644-332152DC1BF6}" srcOrd="2" destOrd="0" presId="urn:microsoft.com/office/officeart/2018/2/layout/IconLabelList"/>
    <dgm:cxn modelId="{57BDD70B-CAB8-4C60-97AD-FEAD111E9B68}" type="presParOf" srcId="{685920CC-1977-4F7F-B644-332152DC1BF6}" destId="{CE026F33-7C3F-4B66-9811-78092E306AA2}" srcOrd="0" destOrd="0" presId="urn:microsoft.com/office/officeart/2018/2/layout/IconLabelList"/>
    <dgm:cxn modelId="{08CBC8A2-BC41-43A4-A4C9-8B43EA1B6771}" type="presParOf" srcId="{685920CC-1977-4F7F-B644-332152DC1BF6}" destId="{0182B235-7706-45AA-A6DE-34B643EB04DF}" srcOrd="1" destOrd="0" presId="urn:microsoft.com/office/officeart/2018/2/layout/IconLabelList"/>
    <dgm:cxn modelId="{A41F666B-3DA0-4B9F-B48B-3C76AC339552}" type="presParOf" srcId="{685920CC-1977-4F7F-B644-332152DC1BF6}" destId="{8FCE945B-D0FE-42F3-87B5-6C0375AB9A48}" srcOrd="2" destOrd="0" presId="urn:microsoft.com/office/officeart/2018/2/layout/IconLabelList"/>
    <dgm:cxn modelId="{8EECB20E-25D8-416B-A433-B6A1179A01B0}" type="presParOf" srcId="{6791D0CD-2733-4BE8-8F75-BC4234624677}" destId="{86ADAFEB-6A14-4950-9686-EC0A2EF5B16D}" srcOrd="3" destOrd="0" presId="urn:microsoft.com/office/officeart/2018/2/layout/IconLabelList"/>
    <dgm:cxn modelId="{BC076FA3-BF3F-48B4-9790-B75C18402201}" type="presParOf" srcId="{6791D0CD-2733-4BE8-8F75-BC4234624677}" destId="{B327C9DA-A742-45F8-AF25-8C6F6E56C626}" srcOrd="4" destOrd="0" presId="urn:microsoft.com/office/officeart/2018/2/layout/IconLabelList"/>
    <dgm:cxn modelId="{50C79641-EBFB-43AC-A018-44F91D1A22CD}" type="presParOf" srcId="{B327C9DA-A742-45F8-AF25-8C6F6E56C626}" destId="{9E9593E9-526A-4C03-B958-288346572992}" srcOrd="0" destOrd="0" presId="urn:microsoft.com/office/officeart/2018/2/layout/IconLabelList"/>
    <dgm:cxn modelId="{D8310A26-C49C-42C7-9D4A-7FCD94285FB0}" type="presParOf" srcId="{B327C9DA-A742-45F8-AF25-8C6F6E56C626}" destId="{D8D37518-68C1-4E37-A7E0-6902FBD18DC8}" srcOrd="1" destOrd="0" presId="urn:microsoft.com/office/officeart/2018/2/layout/IconLabelList"/>
    <dgm:cxn modelId="{AD20527A-9B47-4A00-BE7A-90A1B16AEF08}" type="presParOf" srcId="{B327C9DA-A742-45F8-AF25-8C6F6E56C626}" destId="{D77AF909-F8C5-4CCC-B046-B02197D8F1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45C8C-BFA7-43BE-8557-DB0B5CAADD66}">
      <dsp:nvSpPr>
        <dsp:cNvPr id="0" name=""/>
        <dsp:cNvSpPr/>
      </dsp:nvSpPr>
      <dsp:spPr>
        <a:xfrm>
          <a:off x="727538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5045F-E311-4A4B-84FD-1BD7E0EF23D6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C5DD-AD41-4F43-88EC-3A25F54AC601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Monitor bin status</a:t>
          </a:r>
        </a:p>
      </dsp:txBody>
      <dsp:txXfrm>
        <a:off x="333914" y="2456402"/>
        <a:ext cx="1800000" cy="720000"/>
      </dsp:txXfrm>
    </dsp:sp>
    <dsp:sp modelId="{F389149B-7498-4D4E-8DAB-AFF6EFC80A62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DD169-0C66-42D9-A292-382AC86C2DEC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8230-365D-454A-A11E-72BE28212194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Optimal path for truck</a:t>
          </a:r>
        </a:p>
      </dsp:txBody>
      <dsp:txXfrm>
        <a:off x="2448914" y="2456402"/>
        <a:ext cx="1800000" cy="720000"/>
      </dsp:txXfrm>
    </dsp:sp>
    <dsp:sp modelId="{1C07B35F-EB73-4F38-A014-062B37307DC1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A8FE5-4C4B-4974-98D4-FFB3508C6D9D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B2452-ADB5-4530-86FB-7CE52E903141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Predict bin fullness</a:t>
          </a:r>
        </a:p>
      </dsp:txBody>
      <dsp:txXfrm>
        <a:off x="4563914" y="2456402"/>
        <a:ext cx="1800000" cy="720000"/>
      </dsp:txXfrm>
    </dsp:sp>
    <dsp:sp modelId="{D83DD8AB-1BFF-434F-8707-B2D53030F809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7DCB6-44C2-408C-A0D7-C48FF9E04F4B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8A2B0-5F5A-4322-AA30-4E21CFDD9EF7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Generate analytics</a:t>
          </a:r>
        </a:p>
      </dsp:txBody>
      <dsp:txXfrm>
        <a:off x="6678914" y="2456402"/>
        <a:ext cx="1800000" cy="720000"/>
      </dsp:txXfrm>
    </dsp:sp>
    <dsp:sp modelId="{BFF0802B-C640-4936-85CC-D905406AE9C2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69118-FF39-49DC-9198-3259DD55558B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C48B4-2A18-4EE6-AE03-7798F47C32ED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Points-rewards system</a:t>
          </a:r>
        </a:p>
      </dsp:txBody>
      <dsp:txXfrm>
        <a:off x="8793914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B1240-F312-4497-B93B-794BCBD2C97B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DB745-55C1-4B5D-8708-E2784647F339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Prediction, Reward System, Gateways/Devices</a:t>
          </a:r>
        </a:p>
      </dsp:txBody>
      <dsp:txXfrm>
        <a:off x="59990" y="2654049"/>
        <a:ext cx="3226223" cy="720000"/>
      </dsp:txXfrm>
    </dsp:sp>
    <dsp:sp modelId="{CE026F33-7C3F-4B66-9811-78092E306AA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E945B-D0FE-42F3-87B5-6C0375AB9A48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Optimal Route, Server Structure, Alerts, Database</a:t>
          </a:r>
          <a:endParaRPr lang="en-US" sz="2300" kern="1200" dirty="0"/>
        </a:p>
      </dsp:txBody>
      <dsp:txXfrm>
        <a:off x="3850802" y="2654049"/>
        <a:ext cx="3226223" cy="720000"/>
      </dsp:txXfrm>
    </dsp:sp>
    <dsp:sp modelId="{9E9593E9-526A-4C03-B958-288346572992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AF909-F8C5-4CCC-B046-B02197D8F177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Frontend Design and Structure, Data Analysis</a:t>
          </a:r>
          <a:endParaRPr lang="en-US" sz="2300" kern="1200" dirty="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90F9-95F5-4F01-A424-1E44177DB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6B802-2DB8-4B39-9A9A-3E7091FBB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BD9E-3461-4308-B8A9-0F93A6BC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FA4C-64EE-4454-B1A0-F06494B89D2A}" type="datetimeFigureOut">
              <a:rPr lang="el-GR" smtClean="0"/>
              <a:t>18/11/2021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898F-101E-4581-B63D-7C6D79C6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8151E-8EF2-4B06-B63E-9FBDA205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2B11-E6D9-4F62-BB1E-89238F1986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151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48D5-6F48-46C2-B605-CBA69094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70C39-33D2-4284-A28E-BF128F0EC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04869-B463-410E-B643-796DC697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FA4C-64EE-4454-B1A0-F06494B89D2A}" type="datetimeFigureOut">
              <a:rPr lang="el-GR" smtClean="0"/>
              <a:t>18/11/2021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AAF3-25D6-4339-A02D-613DDA1E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5EAB-020E-4470-A1FC-D5097F40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2B11-E6D9-4F62-BB1E-89238F1986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081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2BE5E-7FA3-407F-B5AD-2EDDA06B2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5A4AE-AB92-4A10-8143-AB6F05B6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8A91-C460-444F-A2EB-3045836C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FA4C-64EE-4454-B1A0-F06494B89D2A}" type="datetimeFigureOut">
              <a:rPr lang="el-GR" smtClean="0"/>
              <a:t>18/11/2021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60A5-268E-44B3-96F4-24784B62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92A6-2DFC-46B2-9E62-FE132D99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2B11-E6D9-4F62-BB1E-89238F1986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128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A209-ABAB-4D53-BEA3-A4E0447F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1C82-841B-4355-B2FE-1FC39859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5D8FC-8ED2-48C2-B2E1-C0723856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FA4C-64EE-4454-B1A0-F06494B89D2A}" type="datetimeFigureOut">
              <a:rPr lang="el-GR" smtClean="0"/>
              <a:t>18/11/2021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53DE-34EE-4DEE-A15C-5BAD9E31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D7188-1FD5-4D8E-9C30-3671708A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2B11-E6D9-4F62-BB1E-89238F1986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566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C7FA-C1DB-417F-9901-D7C42ED4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A30CC-597A-43EE-B909-DBD2A6D4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7897D-55C3-41C1-8AEE-19B57269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FA4C-64EE-4454-B1A0-F06494B89D2A}" type="datetimeFigureOut">
              <a:rPr lang="el-GR" smtClean="0"/>
              <a:t>18/11/2021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A7CA-D713-452C-A361-06BE4415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CD7B-6D15-429D-ABFC-507BFB08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2B11-E6D9-4F62-BB1E-89238F1986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54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8969-0725-4C93-8EE0-303B224A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4049-8247-4117-AFE1-C69D5B51F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166DA-0B60-40F4-A280-E59CFA3BB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7382E-0B18-436F-95EE-FF8EF686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FA4C-64EE-4454-B1A0-F06494B89D2A}" type="datetimeFigureOut">
              <a:rPr lang="el-GR" smtClean="0"/>
              <a:t>18/11/2021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68EB1-D4DF-4190-89A3-AA6CCA4A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A09FD-C1CE-4AD7-AC85-075A6517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2B11-E6D9-4F62-BB1E-89238F1986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808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CD2F-ACD8-4B6D-B64A-A657C053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03668-C2E8-4A56-AC3A-4F4790E7C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A8F7C-13B3-4D62-B678-3A202B9DC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F83E7-C09B-454F-B0D4-B79A482DC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7C123-0C3A-4E6F-B6A5-B8099628A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398D9-58B2-4125-9A7A-72A0D558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FA4C-64EE-4454-B1A0-F06494B89D2A}" type="datetimeFigureOut">
              <a:rPr lang="el-GR" smtClean="0"/>
              <a:t>18/11/2021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40DA6-05F0-4C6D-AC13-FC7A3B0A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103E5-7773-4A64-9DC2-9E03F79D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2B11-E6D9-4F62-BB1E-89238F1986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903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EB2C-6A7A-4C97-AA33-25198345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79AA1-811C-4D0C-AAF7-1BD289D3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FA4C-64EE-4454-B1A0-F06494B89D2A}" type="datetimeFigureOut">
              <a:rPr lang="el-GR" smtClean="0"/>
              <a:t>18/11/2021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687C4-C716-425C-A36F-9867CD9E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46423-2503-4A36-82C1-964A8861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2B11-E6D9-4F62-BB1E-89238F1986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051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073E7-105C-420F-8F5C-E2927869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FA4C-64EE-4454-B1A0-F06494B89D2A}" type="datetimeFigureOut">
              <a:rPr lang="el-GR" smtClean="0"/>
              <a:t>18/11/2021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7218D-A068-4DF9-9CED-F9B9BED4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B061-7B51-4163-96EC-3B519CCC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2B11-E6D9-4F62-BB1E-89238F1986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26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9F21-5302-41A2-B854-3684E111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0D2B-CAB1-4B76-8666-ECC3DC33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616D4-FF03-4248-8425-6885C3450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A95E7-99D4-46AA-A17E-36D79754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FA4C-64EE-4454-B1A0-F06494B89D2A}" type="datetimeFigureOut">
              <a:rPr lang="el-GR" smtClean="0"/>
              <a:t>18/11/2021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2A8B0-43F7-4A5E-BB74-9EAB4CE9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3AFC1-52E5-4BE5-9255-EC8065C6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2B11-E6D9-4F62-BB1E-89238F1986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368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8322-788E-4AC3-A433-BC7C45A3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3B792-3D4E-4E04-BA0D-CF79E333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362E5-EFEB-4ED4-9418-22768BCF7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11DDA-6475-46E3-9820-5F400124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FA4C-64EE-4454-B1A0-F06494B89D2A}" type="datetimeFigureOut">
              <a:rPr lang="el-GR" smtClean="0"/>
              <a:t>18/11/2021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BC101-5BB9-47D8-86DA-161046C1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A1587-7B55-42E7-9A45-DF14C156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2B11-E6D9-4F62-BB1E-89238F1986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28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D100C-86D9-42A7-BD8E-230E64C4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B208A-6B4C-404E-BC7D-6DCB7252E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EC08-BE17-4A0C-B7EA-E1825F533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FFA4C-64EE-4454-B1A0-F06494B89D2A}" type="datetimeFigureOut">
              <a:rPr lang="el-GR" smtClean="0"/>
              <a:t>18/11/2021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E5A42-0405-4278-A31E-51FD558B7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2BDCD-3F9A-44FA-93B1-B486F36B5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2B11-E6D9-4F62-BB1E-89238F1986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946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7A727-6C37-47EC-B5CD-4CAE67EFB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Waste Management –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Citizens Engagement</a:t>
            </a:r>
            <a:endParaRPr lang="el-GR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A41C4-3BF7-403A-9738-2A09A71B2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/>
              <a:t>Fragiskos Fourlas (1059336)</a:t>
            </a:r>
          </a:p>
          <a:p>
            <a:pPr algn="l"/>
            <a:r>
              <a:rPr lang="pt-BR"/>
              <a:t>Marios Stamatopoulos (1059383)</a:t>
            </a:r>
          </a:p>
          <a:p>
            <a:pPr algn="l"/>
            <a:r>
              <a:rPr lang="pt-BR"/>
              <a:t>Nikos Panagiotopoulos (1053552)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43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C86C2-5EAC-4132-A059-1431B76D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Intended Implementations</a:t>
            </a:r>
            <a:endParaRPr lang="el-GR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959DBD-4E8C-4ACB-B763-0AB5452707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6520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80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9948343-10B5-458A-B8F4-83311B88C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85"/>
          <a:stretch/>
        </p:blipFill>
        <p:spPr>
          <a:xfrm>
            <a:off x="2466641" y="643467"/>
            <a:ext cx="29626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9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9948343-10B5-458A-B8F4-83311B88C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97"/>
          <a:stretch/>
        </p:blipFill>
        <p:spPr>
          <a:xfrm>
            <a:off x="2466642" y="643467"/>
            <a:ext cx="46675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8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9948343-10B5-458A-B8F4-83311B88C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41" y="643467"/>
            <a:ext cx="72587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4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CB0E0-88F6-4DD5-AA66-E6C45FC6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Workload Allocation</a:t>
            </a:r>
            <a:endParaRPr lang="el-GR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B09E42-08D8-424B-837F-B085DE1FE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8423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55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EC9203-C372-452B-8A16-8F428E4F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Franklin Gothic Demi Cond" panose="020B0706030402020204" pitchFamily="34" charset="0"/>
              </a:rPr>
              <a:t>THANK YOU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4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Franklin Gothic Demi Cond</vt:lpstr>
      <vt:lpstr>Office Theme</vt:lpstr>
      <vt:lpstr>Waste Management – Citizens Engagement</vt:lpstr>
      <vt:lpstr>Intended Implementations</vt:lpstr>
      <vt:lpstr>PowerPoint Presentation</vt:lpstr>
      <vt:lpstr>PowerPoint Presentation</vt:lpstr>
      <vt:lpstr>PowerPoint Presentation</vt:lpstr>
      <vt:lpstr>Workload Allocation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ΠΑΝΑΓΙΩΤΟΠΟΥΛΟΣ ΝΙΚΟΛΑΟΣ</dc:creator>
  <cp:lastModifiedBy>ΠΑΝΑΓΙΩΤΟΠΟΥΛΟΣ ΝΙΚΟΛΑΟΣ</cp:lastModifiedBy>
  <cp:revision>8</cp:revision>
  <dcterms:created xsi:type="dcterms:W3CDTF">2021-11-18T15:59:12Z</dcterms:created>
  <dcterms:modified xsi:type="dcterms:W3CDTF">2021-11-18T23:07:30Z</dcterms:modified>
</cp:coreProperties>
</file>