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63" r:id="rId10"/>
    <p:sldId id="367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Regression" id="{68F7E8DB-205A-46A5-AED1-086AB0430513}">
          <p14:sldIdLst>
            <p14:sldId id="363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/>
          </a:p>
          <a:p>
            <a:pPr marL="635508" lvl="1" indent="-342900">
              <a:lnSpc>
                <a:spcPct val="90000"/>
              </a:lnSpc>
            </a:pP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E34D1C85-C868-4B94-9857-FC53D8165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279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Regression Prediction</vt:lpstr>
      <vt:lpstr>Citizen Engagement – Point System</vt:lpstr>
      <vt:lpstr>Bounties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2022-02-13T17:45:13Z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