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670" y="-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576CC-384D-4BA9-A291-3FA6970B5F6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D6918-872C-447D-A43D-74E788DB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D6918-872C-447D-A43D-74E788DBB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otfactory.eu/products/iot-sensors/lorawan-micro-gps-activity-track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nsoneo.com/product/smart-senso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nraco.com/index.php/product/lorawan-outdoor-air-quality-monitor-esaoa100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B53530-8BB5-4653-A57D-BE6B1B324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Waste Management IOT Project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EE85089-496B-4321-A71A-2C250946E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Sensors to be used</a:t>
            </a:r>
          </a:p>
        </p:txBody>
      </p:sp>
    </p:spTree>
    <p:extLst>
      <p:ext uri="{BB962C8B-B14F-4D97-AF65-F5344CB8AC3E}">
        <p14:creationId xmlns:p14="http://schemas.microsoft.com/office/powerpoint/2010/main" val="260364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088776-615B-402C-91DF-C20E98F0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needs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BFBB6A-1746-40DF-B6C9-9C2B1D61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GPS position of bin</a:t>
            </a:r>
          </a:p>
          <a:p>
            <a:r>
              <a:rPr lang="en-US" dirty="0"/>
              <a:t>Fullness of each bin</a:t>
            </a:r>
          </a:p>
          <a:p>
            <a:r>
              <a:rPr lang="en-US" dirty="0"/>
              <a:t>Air quality around bin</a:t>
            </a:r>
          </a:p>
          <a:p>
            <a:r>
              <a:rPr lang="en-US" dirty="0"/>
              <a:t>Real time GPS position of </a:t>
            </a:r>
            <a:r>
              <a:rPr lang="en-US" dirty="0" err="1"/>
              <a:t>skoupidiariko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8BD3D5-85D2-4098-9D6A-15A280F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Bin/</a:t>
            </a:r>
            <a:r>
              <a:rPr lang="en-US" dirty="0" err="1"/>
              <a:t>Skoupidiariko</a:t>
            </a:r>
            <a:r>
              <a:rPr lang="en-US" dirty="0"/>
              <a:t> position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AB71832-A207-4236-A45B-CA5C886E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Suggested option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GB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LORAWAN Micro GPS Activity Tracker</a:t>
            </a:r>
            <a:endParaRPr lang="en-GB" dirty="0">
              <a:solidFill>
                <a:srgbClr val="00B0F0"/>
              </a:solidFill>
            </a:endParaRPr>
          </a:p>
          <a:p>
            <a:r>
              <a:rPr lang="en-US" u="sng" dirty="0"/>
              <a:t>Features</a:t>
            </a:r>
          </a:p>
          <a:p>
            <a:pPr lvl="1"/>
            <a:r>
              <a:rPr lang="en-GB" dirty="0"/>
              <a:t>Battery powered (up to 3 years)</a:t>
            </a:r>
          </a:p>
          <a:p>
            <a:pPr lvl="1"/>
            <a:r>
              <a:rPr lang="en-US" dirty="0"/>
              <a:t>Configurable frequency</a:t>
            </a:r>
          </a:p>
          <a:p>
            <a:pPr lvl="1"/>
            <a:r>
              <a:rPr lang="en-GB" dirty="0"/>
              <a:t>Also indoor via sniffing of WIFI networks (WIFI triangulation</a:t>
            </a:r>
            <a:r>
              <a:rPr lang="el-GR" dirty="0"/>
              <a:t>)</a:t>
            </a:r>
          </a:p>
          <a:p>
            <a:pPr lvl="1"/>
            <a:r>
              <a:rPr lang="en-US" dirty="0"/>
              <a:t>15 km range</a:t>
            </a:r>
          </a:p>
          <a:p>
            <a:pPr lvl="1"/>
            <a:r>
              <a:rPr lang="en-US" dirty="0"/>
              <a:t>Temp. range -40 / +85°C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03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2C7D4B-DED6-44E5-B205-F0F843EE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 Fullness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3240D8E-D30A-4E3A-A9BA-CCE2959D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Suggested option 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SENSONEO ultrasonic sensor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u="sng" dirty="0"/>
              <a:t>Features:</a:t>
            </a:r>
          </a:p>
          <a:p>
            <a:pPr lvl="1"/>
            <a:r>
              <a:rPr lang="en-US" dirty="0"/>
              <a:t>Measuring range: 3-170 cm</a:t>
            </a:r>
          </a:p>
          <a:p>
            <a:pPr lvl="1"/>
            <a:r>
              <a:rPr lang="en-US" dirty="0" err="1"/>
              <a:t>LoRaWan</a:t>
            </a:r>
            <a:r>
              <a:rPr lang="en-US" dirty="0"/>
              <a:t> connectivity</a:t>
            </a:r>
          </a:p>
          <a:p>
            <a:pPr lvl="1"/>
            <a:r>
              <a:rPr lang="en-US" dirty="0"/>
              <a:t>Measurement 24 times a day </a:t>
            </a:r>
          </a:p>
          <a:p>
            <a:pPr lvl="1"/>
            <a:r>
              <a:rPr lang="en-US" dirty="0"/>
              <a:t>Temp. Measurement</a:t>
            </a:r>
          </a:p>
          <a:p>
            <a:pPr lvl="1"/>
            <a:r>
              <a:rPr lang="en-US" dirty="0"/>
              <a:t>Integrated accelerometer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Emptying recognition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Has fallen recognition  reward citizens if they fix it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Replaceable Batteries  reward citizens if they replace them</a:t>
            </a:r>
            <a:endParaRPr lang="en-US" dirty="0"/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44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ED3A5AC-A66F-4AE4-AD6B-9369301C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around bin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FB7272-69AD-4D18-B675-BDC3C67B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Suggested option : </a:t>
            </a:r>
            <a:r>
              <a:rPr lang="en-US" dirty="0" err="1">
                <a:hlinkClick r:id="rId2"/>
              </a:rPr>
              <a:t>Envitus</a:t>
            </a:r>
            <a:r>
              <a:rPr lang="en-US" dirty="0">
                <a:hlinkClick r:id="rId2"/>
              </a:rPr>
              <a:t> </a:t>
            </a:r>
            <a:r>
              <a:rPr lang="en-GB" dirty="0" err="1">
                <a:hlinkClick r:id="rId2"/>
              </a:rPr>
              <a:t>LoRaWAN</a:t>
            </a:r>
            <a:r>
              <a:rPr lang="en-GB" dirty="0">
                <a:hlinkClick r:id="rId2"/>
              </a:rPr>
              <a:t>® Outdoor Air Quality Monitor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u="sng" dirty="0"/>
              <a:t>Features:</a:t>
            </a:r>
            <a:endParaRPr lang="el-GR" u="sng" dirty="0"/>
          </a:p>
          <a:p>
            <a:pPr lvl="1"/>
            <a:r>
              <a:rPr 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Temperature</a:t>
            </a:r>
          </a:p>
          <a:p>
            <a:pPr lvl="1"/>
            <a:r>
              <a:rPr 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Humidity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O3</a:t>
            </a:r>
            <a:r>
              <a:rPr lang="el-G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it-IT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CO</a:t>
            </a:r>
            <a:r>
              <a:rPr lang="el-GR" dirty="0">
                <a:solidFill>
                  <a:srgbClr val="666666"/>
                </a:solidFill>
                <a:latin typeface="Open Sans" panose="020B0606030504020204" pitchFamily="34" charset="0"/>
              </a:rPr>
              <a:t>,</a:t>
            </a:r>
            <a:r>
              <a:rPr lang="it-IT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SO2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Pressure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NO2</a:t>
            </a:r>
            <a:endParaRPr lang="en-US" u="sng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5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ξιομνημόνευτο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1119189CD742514AA58A188C1B57040E" ma:contentTypeVersion="7" ma:contentTypeDescription="Δημιουργία νέου εγγράφου" ma:contentTypeScope="" ma:versionID="c7e2975739c64c1e19c2c2b81fc1134b">
  <xsd:schema xmlns:xsd="http://www.w3.org/2001/XMLSchema" xmlns:xs="http://www.w3.org/2001/XMLSchema" xmlns:p="http://schemas.microsoft.com/office/2006/metadata/properties" xmlns:ns3="a452dce1-ed74-4281-954c-290d9c1d65a8" xmlns:ns4="b3f04725-32de-4c73-a7cd-32bef7f44d45" targetNamespace="http://schemas.microsoft.com/office/2006/metadata/properties" ma:root="true" ma:fieldsID="279af11e1d17240b139490e59f653f10" ns3:_="" ns4:_="">
    <xsd:import namespace="a452dce1-ed74-4281-954c-290d9c1d65a8"/>
    <xsd:import namespace="b3f04725-32de-4c73-a7cd-32bef7f44d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2dce1-ed74-4281-954c-290d9c1d65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04725-32de-4c73-a7cd-32bef7f44d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C1707-6295-42E7-9927-DF6091415206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b3f04725-32de-4c73-a7cd-32bef7f44d45"/>
    <ds:schemaRef ds:uri="a452dce1-ed74-4281-954c-290d9c1d65a8"/>
  </ds:schemaRefs>
</ds:datastoreItem>
</file>

<file path=customXml/itemProps2.xml><?xml version="1.0" encoding="utf-8"?>
<ds:datastoreItem xmlns:ds="http://schemas.openxmlformats.org/officeDocument/2006/customXml" ds:itemID="{037BD00D-D134-433E-AFF5-8693436DC1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3BA80D-47ED-4218-91D4-D44BD2CE9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52dce1-ed74-4281-954c-290d9c1d65a8"/>
    <ds:schemaRef ds:uri="b3f04725-32de-4c73-a7cd-32bef7f44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{69B18942-EF60-45A3-A232-3FCCD69E98E3}tf03457503</Template>
  <TotalTime>292</TotalTime>
  <Words>151</Words>
  <Application>Microsoft Office PowerPoint</Application>
  <PresentationFormat>Ευρεία οθόνη</PresentationFormat>
  <Paragraphs>35</Paragraphs>
  <Slides>5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Open Sans</vt:lpstr>
      <vt:lpstr>Wingdings 2</vt:lpstr>
      <vt:lpstr>Αξιομνημόνευτο</vt:lpstr>
      <vt:lpstr>Waste Management IOT Project</vt:lpstr>
      <vt:lpstr>Measurement needs</vt:lpstr>
      <vt:lpstr>Bin/Skoupidiariko position</vt:lpstr>
      <vt:lpstr>Bin Fullness</vt:lpstr>
      <vt:lpstr>Air quality around 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 IOT Project</dc:title>
  <dc:creator>ΣΤΑΜΑΤΟΠΟΥΛΟΣ ΜΑΡΙΟΣ ΝΕΚΤΑΡΙΟΣ</dc:creator>
  <cp:lastModifiedBy>ΣΤΑΜΑΤΟΠΟΥΛΟΣ ΜΑΡΙΟΣ ΝΕΚΤΑΡΙΟΣ</cp:lastModifiedBy>
  <cp:revision>2</cp:revision>
  <dcterms:created xsi:type="dcterms:W3CDTF">2021-11-09T08:15:35Z</dcterms:created>
  <dcterms:modified xsi:type="dcterms:W3CDTF">2021-11-11T19:09:31Z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0x0101001119189CD742514AA58A188C1B57040E</vt:lpwstr>
  </property>
</Properties>
</file>