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3166-2D06-43E4-AB93-287981E5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F7C9-7541-4B8B-B9B2-FA1D14F4C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546C-87C0-4530-8F2B-AEF1E19C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61051-6EE7-4C3F-95E8-FFCAE9A3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E977-50B2-4295-BAED-C2F536A2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738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4EE0-C1A6-4C32-A508-D265FBF6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2D66A-6561-4CFC-8B59-48CA987DE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72C80-28A4-4DA0-977F-3306115A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734B-467D-4F0E-837B-13220AD6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5994E-7428-4A46-9A11-B59E6145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623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59DF8-9694-42FB-8616-0A1675CB2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F0FE4-5625-4DC4-91AD-CA637F94F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DA7C-D5DE-4C53-A816-1B45D656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B042-F10E-415B-9776-D6C5CD0C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048E-C0BA-44CC-B6DF-27D58D2A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275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AAD9-AFFA-41AF-B7B9-B5F17CD5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B491-83CE-4CAA-97A4-A4C7F261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2FD4-F510-46B3-ACEE-F3CF5AA1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901D-60F4-4E54-9553-920FF262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AD2A-8127-47C2-8652-34B63341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275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065C-FF82-4A94-A8A6-9A77BEC1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6974-702C-4D15-9778-3000AA6F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6174-9F91-48EE-87CC-CF4BD44A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B43D-239B-4E3C-A363-E909FE2F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3416-06BF-4A61-BD49-40E4656E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471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C37C-BD8D-4C76-AE18-0CA4BE92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B25F-946F-41DA-A750-1E91CA326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9529F-FCD5-4C2B-BB2F-3BE372DE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FCF75-84BE-41D2-90AE-977C6F36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2FDA8-6E51-4240-A183-B8B8EC9A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37739-729E-4F6F-995B-C6804C42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112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66B4-4579-4019-93F1-A1A6D57A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0144-B9FC-4E5D-9406-DF39E5503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5D258-55D5-47BB-B4A3-1EE5F6AD1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ABB9F-EC02-46DB-993F-DFBA15BE6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3D4F-7160-40D0-B4E1-74A1CDC6D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85F59-F8BE-4A2E-B3B5-FDE44490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9B968-3F2F-4EE9-B1B0-91D53D7E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F3C1F-5F33-4649-BF3C-3AB8CCB8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987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19B0-BEE3-48C0-B385-C1929F3A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402F5-776A-4869-93AB-1E4527A8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51797-42BC-422D-ADE9-497DE16A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1224C-2CAE-4FB5-9ED5-37C43CA7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643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78B14-746F-4A4E-AD14-6CB2A1BA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BF431-CC0F-44E6-ABCA-58979BCB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B5FE3-8EA3-43C2-AE5B-0B9FFB8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793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4620-3BA0-48B1-90E0-D8896FE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4D0B-5325-4313-AD38-3283BA45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CE4CC-5E77-4FC9-8444-40EACF97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1A1B5-5389-4F20-BC97-C897337C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E6B50-3DB4-4157-8719-2BCF4CFC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22E1-5699-4B1D-80BE-CF9A4001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251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D001-19F0-4A37-8153-94E03E72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7C88E-E65D-4DC7-8710-F3390E741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45FF6-01F9-4EED-A559-033785C72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81E2C-75BC-4EFA-9CF2-49AE400F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72F9E-7F23-4AEF-A1ED-A0C158D9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A5E6F-1200-4A32-9D55-4A807E9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95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6F958-5885-42CC-9D2C-73102103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1687-8563-4347-9397-7C58F411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75B0-2DAE-4D23-B010-CCFBE0F35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B515-51AA-41F0-97B5-F8BD8BA446EC}" type="datetimeFigureOut">
              <a:rPr lang="el-GR" smtClean="0"/>
              <a:t>11/11/2021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6128-218D-4EC8-8DDE-29C8588D1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C7CE0-9494-49E2-B4B1-9BB126FC9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F0D0-6E6E-4D16-99C3-1F68819ED7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28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6EFF2-2B2F-4968-B1F0-50184BC4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0254A1-627F-4EFE-A1B7-8F8BA9A8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 information</a:t>
            </a:r>
            <a:r>
              <a:rPr lang="en-US" dirty="0"/>
              <a:t> to plan waste collection</a:t>
            </a:r>
          </a:p>
          <a:p>
            <a:r>
              <a:rPr lang="en-US" b="1" dirty="0"/>
              <a:t>Difficult to supervise</a:t>
            </a:r>
            <a:r>
              <a:rPr lang="en-US" dirty="0"/>
              <a:t> the whole process</a:t>
            </a:r>
          </a:p>
          <a:p>
            <a:r>
              <a:rPr lang="en-US" b="1" dirty="0"/>
              <a:t>Increasing generation</a:t>
            </a:r>
            <a:r>
              <a:rPr lang="en-US" dirty="0"/>
              <a:t> of waste - </a:t>
            </a:r>
            <a:r>
              <a:rPr lang="en-US" b="1" dirty="0"/>
              <a:t>low recycling</a:t>
            </a:r>
            <a:r>
              <a:rPr lang="en-US" dirty="0"/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244940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6EFF2-2B2F-4968-B1F0-50184BC4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0254A1-627F-4EFE-A1B7-8F8BA9A8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IoT system where:</a:t>
            </a:r>
            <a:endParaRPr lang="el-GR" dirty="0"/>
          </a:p>
          <a:p>
            <a:r>
              <a:rPr lang="en-US" b="1" dirty="0"/>
              <a:t>Location/fullness</a:t>
            </a:r>
            <a:r>
              <a:rPr lang="en-US" dirty="0"/>
              <a:t> of bins are known in real-time</a:t>
            </a:r>
          </a:p>
          <a:p>
            <a:r>
              <a:rPr lang="en-US" b="1" dirty="0"/>
              <a:t>Statistics</a:t>
            </a:r>
            <a:r>
              <a:rPr lang="en-US" dirty="0"/>
              <a:t> can be easily examined for decisions</a:t>
            </a:r>
          </a:p>
          <a:p>
            <a:r>
              <a:rPr lang="en-US" b="1" dirty="0"/>
              <a:t>Citizens</a:t>
            </a:r>
            <a:r>
              <a:rPr lang="en-US" dirty="0"/>
              <a:t> are motivated to actively involve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006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Problem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ΠΑΝΑΓΙΩΤΟΠΟΥΛΟΣ ΝΙΚΟΛΑΟΣ</dc:creator>
  <cp:lastModifiedBy>ΠΑΝΑΓΙΩΤΟΠΟΥΛΟΣ ΝΙΚΟΛΑΟΣ</cp:lastModifiedBy>
  <cp:revision>6</cp:revision>
  <dcterms:created xsi:type="dcterms:W3CDTF">2021-11-11T18:37:09Z</dcterms:created>
  <dcterms:modified xsi:type="dcterms:W3CDTF">2021-11-11T20:23:22Z</dcterms:modified>
</cp:coreProperties>
</file>