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sldIdLst>
    <p:sldId id="343" r:id="rId5"/>
    <p:sldId id="353" r:id="rId6"/>
    <p:sldId id="357" r:id="rId7"/>
    <p:sldId id="358" r:id="rId8"/>
    <p:sldId id="351" r:id="rId9"/>
    <p:sldId id="352" r:id="rId10"/>
    <p:sldId id="354" r:id="rId11"/>
    <p:sldId id="345" r:id="rId12"/>
    <p:sldId id="356" r:id="rId13"/>
    <p:sldId id="355" r:id="rId14"/>
    <p:sldId id="257" r:id="rId15"/>
    <p:sldId id="350" r:id="rId16"/>
    <p:sldId id="284" r:id="rId17"/>
    <p:sldId id="283" r:id="rId18"/>
    <p:sldId id="285" r:id="rId19"/>
    <p:sldId id="342" r:id="rId20"/>
    <p:sldId id="341" r:id="rId21"/>
    <p:sldId id="264" r:id="rId22"/>
    <p:sldId id="267" r:id="rId23"/>
    <p:sldId id="268" r:id="rId24"/>
    <p:sldId id="259" r:id="rId25"/>
    <p:sldId id="344" r:id="rId26"/>
    <p:sldId id="346" r:id="rId27"/>
    <p:sldId id="347" r:id="rId28"/>
    <p:sldId id="34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BFF70A9A-57A8-4A6C-B807-934E89882800}">
          <p14:sldIdLst>
            <p14:sldId id="343"/>
            <p14:sldId id="353"/>
            <p14:sldId id="357"/>
            <p14:sldId id="358"/>
            <p14:sldId id="351"/>
            <p14:sldId id="352"/>
            <p14:sldId id="354"/>
            <p14:sldId id="345"/>
            <p14:sldId id="356"/>
            <p14:sldId id="355"/>
          </p14:sldIdLst>
        </p14:section>
        <p14:section name="Template" id="{FE206672-A801-458A-BDFF-7EB5CD6CB08D}">
          <p14:sldIdLst>
            <p14:sldId id="257"/>
            <p14:sldId id="350"/>
            <p14:sldId id="284"/>
            <p14:sldId id="283"/>
            <p14:sldId id="285"/>
            <p14:sldId id="342"/>
            <p14:sldId id="341"/>
            <p14:sldId id="264"/>
            <p14:sldId id="267"/>
            <p14:sldId id="268"/>
            <p14:sldId id="259"/>
            <p14:sldId id="344"/>
            <p14:sldId id="346"/>
            <p14:sldId id="347"/>
            <p14:sldId id="34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48" autoAdjust="0"/>
    <p:restoredTop sz="94634" autoAdjust="0"/>
  </p:normalViewPr>
  <p:slideViewPr>
    <p:cSldViewPr snapToGrid="0">
      <p:cViewPr varScale="1">
        <p:scale>
          <a:sx n="91" d="100"/>
          <a:sy n="91" d="100"/>
        </p:scale>
        <p:origin x="46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l-G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lineChart>
        <c:grouping val="stacked"/>
        <c:varyColors val="0"/>
        <c:ser>
          <c:idx val="0"/>
          <c:order val="0"/>
          <c:tx>
            <c:strRef>
              <c:f>Sheet1!$B$1</c:f>
              <c:strCache>
                <c:ptCount val="1"/>
                <c:pt idx="0">
                  <c:v>Series 1</c:v>
                </c:pt>
              </c:strCache>
            </c:strRef>
          </c:tx>
          <c:spPr>
            <a:ln w="3810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F0CC-403B-8AEF-370D78185368}"/>
            </c:ext>
          </c:extLst>
        </c:ser>
        <c:ser>
          <c:idx val="1"/>
          <c:order val="1"/>
          <c:tx>
            <c:strRef>
              <c:f>Sheet1!$C$1</c:f>
              <c:strCache>
                <c:ptCount val="1"/>
                <c:pt idx="0">
                  <c:v>Series 2</c:v>
                </c:pt>
              </c:strCache>
            </c:strRef>
          </c:tx>
          <c:spPr>
            <a:ln w="38100"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F0CC-403B-8AEF-370D78185368}"/>
            </c:ext>
          </c:extLst>
        </c:ser>
        <c:ser>
          <c:idx val="2"/>
          <c:order val="2"/>
          <c:tx>
            <c:strRef>
              <c:f>Sheet1!$D$1</c:f>
              <c:strCache>
                <c:ptCount val="1"/>
                <c:pt idx="0">
                  <c:v>Series 3</c:v>
                </c:pt>
              </c:strCache>
            </c:strRef>
          </c:tx>
          <c:spPr>
            <a:ln w="38100"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F0CC-403B-8AEF-370D78185368}"/>
            </c:ext>
          </c:extLst>
        </c:ser>
        <c:dLbls>
          <c:dLblPos val="ctr"/>
          <c:showLegendKey val="0"/>
          <c:showVal val="1"/>
          <c:showCatName val="0"/>
          <c:showSerName val="0"/>
          <c:showPercent val="0"/>
          <c:showBubbleSize val="0"/>
        </c:dLbls>
        <c:smooth val="0"/>
        <c:axId val="1277573487"/>
        <c:axId val="880051679"/>
      </c:lineChart>
      <c:catAx>
        <c:axId val="1277573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880051679"/>
        <c:crosses val="autoZero"/>
        <c:auto val="1"/>
        <c:lblAlgn val="ctr"/>
        <c:lblOffset val="100"/>
        <c:noMultiLvlLbl val="0"/>
      </c:catAx>
      <c:valAx>
        <c:axId val="880051679"/>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7757348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pngimg.com/download/21689" TargetMode="External"/><Relationship Id="rId1" Type="http://schemas.openxmlformats.org/officeDocument/2006/relationships/image" Target="../media/image22.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svg"/><Relationship Id="rId1" Type="http://schemas.openxmlformats.org/officeDocument/2006/relationships/image" Target="../media/image23.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ata8.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pngimg.com/download/21689" TargetMode="External"/><Relationship Id="rId1" Type="http://schemas.openxmlformats.org/officeDocument/2006/relationships/image" Target="../media/image22.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svg"/><Relationship Id="rId1" Type="http://schemas.openxmlformats.org/officeDocument/2006/relationships/image" Target="../media/image23.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8.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F98948-3320-4B7F-80FB-AB1137B5078B}" type="doc">
      <dgm:prSet loTypeId="urn:microsoft.com/office/officeart/2005/8/layout/hProcess10"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5F858BE-12F3-4653-B340-0B188B98203C}">
      <dgm:prSet custT="1"/>
      <dgm:spPr>
        <a:noFill/>
        <a:ln>
          <a:noFill/>
        </a:ln>
      </dgm:spPr>
      <dgm:t>
        <a:bodyPr anchor="ctr"/>
        <a:lstStyle/>
        <a:p>
          <a:pPr algn="ctr"/>
          <a:r>
            <a:rPr lang="en-US" sz="1600" b="1"/>
            <a:t>No information</a:t>
          </a:r>
          <a:r>
            <a:rPr lang="en-US" sz="1600"/>
            <a:t> to plan waste collection</a:t>
          </a:r>
          <a:endParaRPr lang="en-US" sz="1600">
            <a:solidFill>
              <a:schemeClr val="tx1"/>
            </a:solidFill>
          </a:endParaRPr>
        </a:p>
      </dgm:t>
    </dgm:pt>
    <dgm:pt modelId="{A18FFBF8-8B7D-40D4-A330-31FF915469FD}" type="parTrans" cxnId="{DEBC30EA-F307-450A-9FE0-DE38E709B7C6}">
      <dgm:prSet/>
      <dgm:spPr/>
      <dgm:t>
        <a:bodyPr/>
        <a:lstStyle/>
        <a:p>
          <a:pPr algn="ctr"/>
          <a:endParaRPr lang="en-US" sz="1600">
            <a:solidFill>
              <a:schemeClr val="tx1"/>
            </a:solidFill>
          </a:endParaRPr>
        </a:p>
      </dgm:t>
    </dgm:pt>
    <dgm:pt modelId="{BAF7F54C-54BB-4E32-A3BE-70FDDE1ACC7A}" type="sibTrans" cxnId="{DEBC30EA-F307-450A-9FE0-DE38E709B7C6}">
      <dgm:prSet/>
      <dgm:spPr>
        <a:solidFill>
          <a:schemeClr val="accent3"/>
        </a:solidFill>
      </dgm:spPr>
      <dgm:t>
        <a:bodyPr/>
        <a:lstStyle/>
        <a:p>
          <a:pPr algn="ctr"/>
          <a:endParaRPr lang="en-US" sz="1600">
            <a:solidFill>
              <a:schemeClr val="tx1"/>
            </a:solidFill>
          </a:endParaRPr>
        </a:p>
      </dgm:t>
    </dgm:pt>
    <dgm:pt modelId="{18935234-F39B-4F64-9D3E-ECC198090598}">
      <dgm:prSet custT="1"/>
      <dgm:spPr>
        <a:noFill/>
        <a:ln>
          <a:noFill/>
        </a:ln>
      </dgm:spPr>
      <dgm:t>
        <a:bodyPr anchor="ctr"/>
        <a:lstStyle/>
        <a:p>
          <a:pPr algn="ctr"/>
          <a:r>
            <a:rPr lang="en-US" sz="1600" b="1"/>
            <a:t>Difficult to supervise</a:t>
          </a:r>
          <a:r>
            <a:rPr lang="en-US" sz="1600"/>
            <a:t> the whole process</a:t>
          </a:r>
          <a:endParaRPr lang="en-US" sz="1600">
            <a:solidFill>
              <a:schemeClr val="tx1"/>
            </a:solidFill>
          </a:endParaRPr>
        </a:p>
      </dgm:t>
    </dgm:pt>
    <dgm:pt modelId="{B6CB3CF8-E647-4BD2-92CD-1EEA584C5221}" type="parTrans" cxnId="{91D2593C-7D74-43E8-BC24-122A9C83402E}">
      <dgm:prSet/>
      <dgm:spPr/>
      <dgm:t>
        <a:bodyPr/>
        <a:lstStyle/>
        <a:p>
          <a:pPr algn="ctr"/>
          <a:endParaRPr lang="en-US" sz="1600">
            <a:solidFill>
              <a:schemeClr val="tx1"/>
            </a:solidFill>
          </a:endParaRPr>
        </a:p>
      </dgm:t>
    </dgm:pt>
    <dgm:pt modelId="{A80C0A60-9866-4750-AF50-82E6D30D27C4}" type="sibTrans" cxnId="{91D2593C-7D74-43E8-BC24-122A9C83402E}">
      <dgm:prSet/>
      <dgm:spPr/>
      <dgm:t>
        <a:bodyPr/>
        <a:lstStyle/>
        <a:p>
          <a:pPr algn="ctr"/>
          <a:endParaRPr lang="en-US" sz="1600">
            <a:solidFill>
              <a:schemeClr val="tx1"/>
            </a:solidFill>
          </a:endParaRPr>
        </a:p>
      </dgm:t>
    </dgm:pt>
    <dgm:pt modelId="{3CA3A262-78E2-46B9-86B9-EC5A18FB14DE}">
      <dgm:prSet custT="1"/>
      <dgm:spPr>
        <a:noFill/>
        <a:ln>
          <a:noFill/>
        </a:ln>
      </dgm:spPr>
      <dgm:t>
        <a:bodyPr anchor="ctr"/>
        <a:lstStyle/>
        <a:p>
          <a:pPr algn="ctr"/>
          <a:r>
            <a:rPr lang="en-US" sz="1600" b="1"/>
            <a:t>Increasing generation</a:t>
          </a:r>
          <a:r>
            <a:rPr lang="en-US" sz="1600"/>
            <a:t> of waste - </a:t>
          </a:r>
          <a:r>
            <a:rPr lang="en-US" sz="1600" b="1"/>
            <a:t>low recycling</a:t>
          </a:r>
          <a:r>
            <a:rPr lang="en-US" sz="1600"/>
            <a:t> rate</a:t>
          </a:r>
          <a:endParaRPr lang="en-US" sz="1600">
            <a:solidFill>
              <a:schemeClr val="tx1"/>
            </a:solidFill>
          </a:endParaRPr>
        </a:p>
      </dgm:t>
    </dgm:pt>
    <dgm:pt modelId="{6BBE6B70-7535-4543-9D22-9A5FD3AA825E}" type="parTrans" cxnId="{DA22B488-0463-414F-B875-46191CF8188F}">
      <dgm:prSet/>
      <dgm:spPr/>
      <dgm:t>
        <a:bodyPr/>
        <a:lstStyle/>
        <a:p>
          <a:pPr algn="ctr"/>
          <a:endParaRPr lang="en-US" sz="1600">
            <a:solidFill>
              <a:schemeClr val="tx1"/>
            </a:solidFill>
          </a:endParaRPr>
        </a:p>
      </dgm:t>
    </dgm:pt>
    <dgm:pt modelId="{B3A5339B-3B69-46DF-810A-B2517955555D}" type="sibTrans" cxnId="{DA22B488-0463-414F-B875-46191CF8188F}">
      <dgm:prSet/>
      <dgm:spPr/>
      <dgm:t>
        <a:bodyPr/>
        <a:lstStyle/>
        <a:p>
          <a:pPr algn="ctr"/>
          <a:endParaRPr lang="en-US" sz="1600">
            <a:solidFill>
              <a:schemeClr val="tx1"/>
            </a:solidFill>
          </a:endParaRPr>
        </a:p>
      </dgm:t>
    </dgm:pt>
    <dgm:pt modelId="{D71E86D0-6050-6B48-A8A5-4C1AB935F287}" type="pres">
      <dgm:prSet presAssocID="{64F98948-3320-4B7F-80FB-AB1137B5078B}" presName="Name0" presStyleCnt="0">
        <dgm:presLayoutVars>
          <dgm:dir/>
          <dgm:resizeHandles val="exact"/>
        </dgm:presLayoutVars>
      </dgm:prSet>
      <dgm:spPr/>
    </dgm:pt>
    <dgm:pt modelId="{5E553F33-6118-FB40-89F3-15938F669FBE}" type="pres">
      <dgm:prSet presAssocID="{15F858BE-12F3-4653-B340-0B188B98203C}" presName="composite" presStyleCnt="0"/>
      <dgm:spPr/>
    </dgm:pt>
    <dgm:pt modelId="{F217DEC4-0687-9546-AFDA-7F63E3E4E63D}" type="pres">
      <dgm:prSet presAssocID="{15F858BE-12F3-4653-B340-0B188B98203C}" presName="imagSh" presStyleLbl="bgImgPlace1" presStyleIdx="0" presStyleCnt="3" custScaleX="60833" custScaleY="68683" custLinFactNeighborX="15146" custLinFactNeighborY="810"/>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Σκουπίδια με συμπαγές γέμισμα"/>
        </a:ext>
      </dgm:extLst>
    </dgm:pt>
    <dgm:pt modelId="{F7010F18-F6C1-6244-999C-6F4826BFEE21}" type="pres">
      <dgm:prSet presAssocID="{15F858BE-12F3-4653-B340-0B188B98203C}" presName="txNode" presStyleLbl="node1" presStyleIdx="0" presStyleCnt="3" custScaleY="100000">
        <dgm:presLayoutVars>
          <dgm:bulletEnabled val="1"/>
        </dgm:presLayoutVars>
      </dgm:prSet>
      <dgm:spPr/>
    </dgm:pt>
    <dgm:pt modelId="{B48CEBB2-ABEF-3441-AEA3-83AB1BDCA6CB}" type="pres">
      <dgm:prSet presAssocID="{BAF7F54C-54BB-4E32-A3BE-70FDDE1ACC7A}" presName="sibTrans" presStyleLbl="sibTrans2D1" presStyleIdx="0" presStyleCnt="2"/>
      <dgm:spPr/>
    </dgm:pt>
    <dgm:pt modelId="{CDFD3779-0C6D-ED4A-8A25-EEFA7EDEEBA8}" type="pres">
      <dgm:prSet presAssocID="{BAF7F54C-54BB-4E32-A3BE-70FDDE1ACC7A}" presName="connTx" presStyleLbl="sibTrans2D1" presStyleIdx="0" presStyleCnt="2"/>
      <dgm:spPr/>
    </dgm:pt>
    <dgm:pt modelId="{A3D74D30-2AE4-A945-80A5-CE2E48807439}" type="pres">
      <dgm:prSet presAssocID="{18935234-F39B-4F64-9D3E-ECC198090598}" presName="composite" presStyleCnt="0"/>
      <dgm:spPr/>
    </dgm:pt>
    <dgm:pt modelId="{E284C749-1295-0C4F-B1FC-783A25129564}" type="pres">
      <dgm:prSet presAssocID="{18935234-F39B-4F64-9D3E-ECC198090598}" presName="imagSh" presStyleLbl="bgImgPlace1" presStyleIdx="1" presStyleCnt="3" custScaleX="60833" custScaleY="68683" custLinFactNeighborX="15146" custLinFactNeighborY="81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81E0535B-114E-6F49-902E-9793A88FD7A2}" type="pres">
      <dgm:prSet presAssocID="{18935234-F39B-4F64-9D3E-ECC198090598}" presName="txNode" presStyleLbl="node1" presStyleIdx="1" presStyleCnt="3" custScaleY="100000">
        <dgm:presLayoutVars>
          <dgm:bulletEnabled val="1"/>
        </dgm:presLayoutVars>
      </dgm:prSet>
      <dgm:spPr/>
    </dgm:pt>
    <dgm:pt modelId="{F44E78FC-A2BF-B94F-9C95-C81B202ABE44}" type="pres">
      <dgm:prSet presAssocID="{A80C0A60-9866-4750-AF50-82E6D30D27C4}" presName="sibTrans" presStyleLbl="sibTrans2D1" presStyleIdx="1" presStyleCnt="2" custScaleX="81572" custScaleY="114300"/>
      <dgm:spPr/>
    </dgm:pt>
    <dgm:pt modelId="{CE0FA63C-09D8-934F-91B5-588B4F27B949}" type="pres">
      <dgm:prSet presAssocID="{A80C0A60-9866-4750-AF50-82E6D30D27C4}" presName="connTx" presStyleLbl="sibTrans2D1" presStyleIdx="1" presStyleCnt="2"/>
      <dgm:spPr/>
    </dgm:pt>
    <dgm:pt modelId="{CC379880-0DFC-BC40-8044-92B945203AD3}" type="pres">
      <dgm:prSet presAssocID="{3CA3A262-78E2-46B9-86B9-EC5A18FB14DE}" presName="composite" presStyleCnt="0"/>
      <dgm:spPr/>
    </dgm:pt>
    <dgm:pt modelId="{1CADC06F-09C6-D742-9130-63CA66649117}" type="pres">
      <dgm:prSet presAssocID="{3CA3A262-78E2-46B9-86B9-EC5A18FB14DE}" presName="imagSh" presStyleLbl="bgImgPlace1" presStyleIdx="2" presStyleCnt="3" custScaleX="60833" custScaleY="68683" custLinFactNeighborX="15146" custLinFactNeighborY="81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cycle"/>
        </a:ext>
      </dgm:extLst>
    </dgm:pt>
    <dgm:pt modelId="{6F26F383-AACD-1A41-8F77-717FC223BEE0}" type="pres">
      <dgm:prSet presAssocID="{3CA3A262-78E2-46B9-86B9-EC5A18FB14DE}" presName="txNode" presStyleLbl="node1" presStyleIdx="2" presStyleCnt="3" custScaleY="100000">
        <dgm:presLayoutVars>
          <dgm:bulletEnabled val="1"/>
        </dgm:presLayoutVars>
      </dgm:prSet>
      <dgm:spPr/>
    </dgm:pt>
  </dgm:ptLst>
  <dgm:cxnLst>
    <dgm:cxn modelId="{27B18F13-75D9-B34B-B64A-0CEE13570B09}" type="presOf" srcId="{64F98948-3320-4B7F-80FB-AB1137B5078B}" destId="{D71E86D0-6050-6B48-A8A5-4C1AB935F287}" srcOrd="0" destOrd="0" presId="urn:microsoft.com/office/officeart/2005/8/layout/hProcess10"/>
    <dgm:cxn modelId="{6F956729-1A9D-7C40-835D-B4CB60071877}" type="presOf" srcId="{BAF7F54C-54BB-4E32-A3BE-70FDDE1ACC7A}" destId="{CDFD3779-0C6D-ED4A-8A25-EEFA7EDEEBA8}" srcOrd="1" destOrd="0" presId="urn:microsoft.com/office/officeart/2005/8/layout/hProcess10"/>
    <dgm:cxn modelId="{9616F733-D614-9E49-B45A-F626C05E0A0A}" type="presOf" srcId="{BAF7F54C-54BB-4E32-A3BE-70FDDE1ACC7A}" destId="{B48CEBB2-ABEF-3441-AEA3-83AB1BDCA6CB}" srcOrd="0" destOrd="0" presId="urn:microsoft.com/office/officeart/2005/8/layout/hProcess10"/>
    <dgm:cxn modelId="{91D2593C-7D74-43E8-BC24-122A9C83402E}" srcId="{64F98948-3320-4B7F-80FB-AB1137B5078B}" destId="{18935234-F39B-4F64-9D3E-ECC198090598}" srcOrd="1" destOrd="0" parTransId="{B6CB3CF8-E647-4BD2-92CD-1EEA584C5221}" sibTransId="{A80C0A60-9866-4750-AF50-82E6D30D27C4}"/>
    <dgm:cxn modelId="{03765778-F70E-4E4F-AD78-3E86BF49035E}" type="presOf" srcId="{15F858BE-12F3-4653-B340-0B188B98203C}" destId="{F7010F18-F6C1-6244-999C-6F4826BFEE21}" srcOrd="0" destOrd="0" presId="urn:microsoft.com/office/officeart/2005/8/layout/hProcess10"/>
    <dgm:cxn modelId="{FA95D97D-CE2A-9F49-A6D8-18333FD66426}" type="presOf" srcId="{A80C0A60-9866-4750-AF50-82E6D30D27C4}" destId="{CE0FA63C-09D8-934F-91B5-588B4F27B949}" srcOrd="1" destOrd="0" presId="urn:microsoft.com/office/officeart/2005/8/layout/hProcess10"/>
    <dgm:cxn modelId="{DA22B488-0463-414F-B875-46191CF8188F}" srcId="{64F98948-3320-4B7F-80FB-AB1137B5078B}" destId="{3CA3A262-78E2-46B9-86B9-EC5A18FB14DE}" srcOrd="2" destOrd="0" parTransId="{6BBE6B70-7535-4543-9D22-9A5FD3AA825E}" sibTransId="{B3A5339B-3B69-46DF-810A-B2517955555D}"/>
    <dgm:cxn modelId="{B8ABA3B5-ECCC-6D46-B337-803116BB5AAA}" type="presOf" srcId="{3CA3A262-78E2-46B9-86B9-EC5A18FB14DE}" destId="{6F26F383-AACD-1A41-8F77-717FC223BEE0}" srcOrd="0" destOrd="0" presId="urn:microsoft.com/office/officeart/2005/8/layout/hProcess10"/>
    <dgm:cxn modelId="{4A25D3B6-6AC7-174D-97D6-3E8F48F4E771}" type="presOf" srcId="{A80C0A60-9866-4750-AF50-82E6D30D27C4}" destId="{F44E78FC-A2BF-B94F-9C95-C81B202ABE44}" srcOrd="0" destOrd="0" presId="urn:microsoft.com/office/officeart/2005/8/layout/hProcess10"/>
    <dgm:cxn modelId="{520D18E4-D231-574D-B64D-D6C4244C1E3F}" type="presOf" srcId="{18935234-F39B-4F64-9D3E-ECC198090598}" destId="{81E0535B-114E-6F49-902E-9793A88FD7A2}" srcOrd="0" destOrd="0" presId="urn:microsoft.com/office/officeart/2005/8/layout/hProcess10"/>
    <dgm:cxn modelId="{DEBC30EA-F307-450A-9FE0-DE38E709B7C6}" srcId="{64F98948-3320-4B7F-80FB-AB1137B5078B}" destId="{15F858BE-12F3-4653-B340-0B188B98203C}" srcOrd="0" destOrd="0" parTransId="{A18FFBF8-8B7D-40D4-A330-31FF915469FD}" sibTransId="{BAF7F54C-54BB-4E32-A3BE-70FDDE1ACC7A}"/>
    <dgm:cxn modelId="{46AC3F03-13B1-1343-BFE4-0F50E71E66C0}" type="presParOf" srcId="{D71E86D0-6050-6B48-A8A5-4C1AB935F287}" destId="{5E553F33-6118-FB40-89F3-15938F669FBE}" srcOrd="0" destOrd="0" presId="urn:microsoft.com/office/officeart/2005/8/layout/hProcess10"/>
    <dgm:cxn modelId="{8580CD58-3D7E-EC4B-A618-A71A19674BD4}" type="presParOf" srcId="{5E553F33-6118-FB40-89F3-15938F669FBE}" destId="{F217DEC4-0687-9546-AFDA-7F63E3E4E63D}" srcOrd="0" destOrd="0" presId="urn:microsoft.com/office/officeart/2005/8/layout/hProcess10"/>
    <dgm:cxn modelId="{8832B1FF-2E99-6E4A-B3E5-AD220CD534D2}" type="presParOf" srcId="{5E553F33-6118-FB40-89F3-15938F669FBE}" destId="{F7010F18-F6C1-6244-999C-6F4826BFEE21}" srcOrd="1" destOrd="0" presId="urn:microsoft.com/office/officeart/2005/8/layout/hProcess10"/>
    <dgm:cxn modelId="{E928AE63-7C58-C647-8CA7-D733A4A11C59}" type="presParOf" srcId="{D71E86D0-6050-6B48-A8A5-4C1AB935F287}" destId="{B48CEBB2-ABEF-3441-AEA3-83AB1BDCA6CB}" srcOrd="1" destOrd="0" presId="urn:microsoft.com/office/officeart/2005/8/layout/hProcess10"/>
    <dgm:cxn modelId="{D946D881-929D-7149-A7CB-7987A68A33E0}" type="presParOf" srcId="{B48CEBB2-ABEF-3441-AEA3-83AB1BDCA6CB}" destId="{CDFD3779-0C6D-ED4A-8A25-EEFA7EDEEBA8}" srcOrd="0" destOrd="0" presId="urn:microsoft.com/office/officeart/2005/8/layout/hProcess10"/>
    <dgm:cxn modelId="{1C441F21-4D72-4C47-A4E2-DC24F297A352}" type="presParOf" srcId="{D71E86D0-6050-6B48-A8A5-4C1AB935F287}" destId="{A3D74D30-2AE4-A945-80A5-CE2E48807439}" srcOrd="2" destOrd="0" presId="urn:microsoft.com/office/officeart/2005/8/layout/hProcess10"/>
    <dgm:cxn modelId="{2C29130C-C5FA-D64C-B3BC-C99144A11EB4}" type="presParOf" srcId="{A3D74D30-2AE4-A945-80A5-CE2E48807439}" destId="{E284C749-1295-0C4F-B1FC-783A25129564}" srcOrd="0" destOrd="0" presId="urn:microsoft.com/office/officeart/2005/8/layout/hProcess10"/>
    <dgm:cxn modelId="{AB5DF83F-E407-4246-81AD-A56189C2D1D2}" type="presParOf" srcId="{A3D74D30-2AE4-A945-80A5-CE2E48807439}" destId="{81E0535B-114E-6F49-902E-9793A88FD7A2}" srcOrd="1" destOrd="0" presId="urn:microsoft.com/office/officeart/2005/8/layout/hProcess10"/>
    <dgm:cxn modelId="{3A42A652-9223-0A45-B184-77E224F805A9}" type="presParOf" srcId="{D71E86D0-6050-6B48-A8A5-4C1AB935F287}" destId="{F44E78FC-A2BF-B94F-9C95-C81B202ABE44}" srcOrd="3" destOrd="0" presId="urn:microsoft.com/office/officeart/2005/8/layout/hProcess10"/>
    <dgm:cxn modelId="{8CD4F962-B721-DD42-82DB-E2046F67DB86}" type="presParOf" srcId="{F44E78FC-A2BF-B94F-9C95-C81B202ABE44}" destId="{CE0FA63C-09D8-934F-91B5-588B4F27B949}" srcOrd="0" destOrd="0" presId="urn:microsoft.com/office/officeart/2005/8/layout/hProcess10"/>
    <dgm:cxn modelId="{930649C5-0765-BF44-A3AD-D9E65EA3AFB8}" type="presParOf" srcId="{D71E86D0-6050-6B48-A8A5-4C1AB935F287}" destId="{CC379880-0DFC-BC40-8044-92B945203AD3}" srcOrd="4" destOrd="0" presId="urn:microsoft.com/office/officeart/2005/8/layout/hProcess10"/>
    <dgm:cxn modelId="{70B6C8CE-D2E4-5F4D-99D9-1D09E7629BF9}" type="presParOf" srcId="{CC379880-0DFC-BC40-8044-92B945203AD3}" destId="{1CADC06F-09C6-D742-9130-63CA66649117}" srcOrd="0" destOrd="0" presId="urn:microsoft.com/office/officeart/2005/8/layout/hProcess10"/>
    <dgm:cxn modelId="{F9624D1E-E935-CF40-A145-8C716413BC3B}" type="presParOf" srcId="{CC379880-0DFC-BC40-8044-92B945203AD3}" destId="{6F26F383-AACD-1A41-8F77-717FC223BEE0}"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F98948-3320-4B7F-80FB-AB1137B5078B}" type="doc">
      <dgm:prSet loTypeId="urn:microsoft.com/office/officeart/2005/8/layout/hProcess10"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5F858BE-12F3-4653-B340-0B188B98203C}">
      <dgm:prSet custT="1"/>
      <dgm:spPr>
        <a:noFill/>
        <a:ln>
          <a:noFill/>
        </a:ln>
      </dgm:spPr>
      <dgm:t>
        <a:bodyPr anchor="ctr"/>
        <a:lstStyle/>
        <a:p>
          <a:pPr algn="ctr"/>
          <a:r>
            <a:rPr lang="en-US" sz="1600" b="1"/>
            <a:t>Location/fullness</a:t>
          </a:r>
          <a:r>
            <a:rPr lang="en-US" sz="1600"/>
            <a:t> of bins are known in real-time</a:t>
          </a:r>
          <a:endParaRPr lang="en-US" sz="1600">
            <a:solidFill>
              <a:schemeClr val="tx1"/>
            </a:solidFill>
          </a:endParaRPr>
        </a:p>
      </dgm:t>
    </dgm:pt>
    <dgm:pt modelId="{A18FFBF8-8B7D-40D4-A330-31FF915469FD}" type="parTrans" cxnId="{DEBC30EA-F307-450A-9FE0-DE38E709B7C6}">
      <dgm:prSet/>
      <dgm:spPr/>
      <dgm:t>
        <a:bodyPr/>
        <a:lstStyle/>
        <a:p>
          <a:pPr algn="ctr"/>
          <a:endParaRPr lang="en-US" sz="1600">
            <a:solidFill>
              <a:schemeClr val="tx1"/>
            </a:solidFill>
          </a:endParaRPr>
        </a:p>
      </dgm:t>
    </dgm:pt>
    <dgm:pt modelId="{BAF7F54C-54BB-4E32-A3BE-70FDDE1ACC7A}" type="sibTrans" cxnId="{DEBC30EA-F307-450A-9FE0-DE38E709B7C6}">
      <dgm:prSet/>
      <dgm:spPr>
        <a:solidFill>
          <a:schemeClr val="accent3"/>
        </a:solidFill>
      </dgm:spPr>
      <dgm:t>
        <a:bodyPr/>
        <a:lstStyle/>
        <a:p>
          <a:pPr algn="ctr"/>
          <a:endParaRPr lang="en-US" sz="1600">
            <a:solidFill>
              <a:schemeClr val="tx1"/>
            </a:solidFill>
          </a:endParaRPr>
        </a:p>
      </dgm:t>
    </dgm:pt>
    <dgm:pt modelId="{18935234-F39B-4F64-9D3E-ECC198090598}">
      <dgm:prSet custT="1"/>
      <dgm:spPr>
        <a:noFill/>
        <a:ln>
          <a:noFill/>
        </a:ln>
      </dgm:spPr>
      <dgm:t>
        <a:bodyPr anchor="ctr"/>
        <a:lstStyle/>
        <a:p>
          <a:pPr algn="ctr"/>
          <a:r>
            <a:rPr lang="en-US" sz="1600" b="1"/>
            <a:t>Statistics</a:t>
          </a:r>
          <a:r>
            <a:rPr lang="en-US" sz="1600"/>
            <a:t> can be easily examined for decisions</a:t>
          </a:r>
          <a:endParaRPr lang="en-US" sz="1600">
            <a:solidFill>
              <a:schemeClr val="tx1"/>
            </a:solidFill>
          </a:endParaRPr>
        </a:p>
      </dgm:t>
    </dgm:pt>
    <dgm:pt modelId="{B6CB3CF8-E647-4BD2-92CD-1EEA584C5221}" type="parTrans" cxnId="{91D2593C-7D74-43E8-BC24-122A9C83402E}">
      <dgm:prSet/>
      <dgm:spPr/>
      <dgm:t>
        <a:bodyPr/>
        <a:lstStyle/>
        <a:p>
          <a:pPr algn="ctr"/>
          <a:endParaRPr lang="en-US" sz="1600">
            <a:solidFill>
              <a:schemeClr val="tx1"/>
            </a:solidFill>
          </a:endParaRPr>
        </a:p>
      </dgm:t>
    </dgm:pt>
    <dgm:pt modelId="{A80C0A60-9866-4750-AF50-82E6D30D27C4}" type="sibTrans" cxnId="{91D2593C-7D74-43E8-BC24-122A9C83402E}">
      <dgm:prSet/>
      <dgm:spPr/>
      <dgm:t>
        <a:bodyPr/>
        <a:lstStyle/>
        <a:p>
          <a:pPr algn="ctr"/>
          <a:endParaRPr lang="en-US" sz="1600">
            <a:solidFill>
              <a:schemeClr val="tx1"/>
            </a:solidFill>
          </a:endParaRPr>
        </a:p>
      </dgm:t>
    </dgm:pt>
    <dgm:pt modelId="{3CA3A262-78E2-46B9-86B9-EC5A18FB14DE}">
      <dgm:prSet custT="1"/>
      <dgm:spPr>
        <a:noFill/>
        <a:ln>
          <a:noFill/>
        </a:ln>
      </dgm:spPr>
      <dgm:t>
        <a:bodyPr anchor="ctr"/>
        <a:lstStyle/>
        <a:p>
          <a:pPr algn="ctr"/>
          <a:r>
            <a:rPr lang="en-US" sz="1600" b="1"/>
            <a:t>Citizens</a:t>
          </a:r>
          <a:r>
            <a:rPr lang="en-US" sz="1600"/>
            <a:t> are motivated to actively involve</a:t>
          </a:r>
          <a:endParaRPr lang="en-US" sz="1600">
            <a:solidFill>
              <a:schemeClr val="tx1"/>
            </a:solidFill>
          </a:endParaRPr>
        </a:p>
      </dgm:t>
    </dgm:pt>
    <dgm:pt modelId="{6BBE6B70-7535-4543-9D22-9A5FD3AA825E}" type="parTrans" cxnId="{DA22B488-0463-414F-B875-46191CF8188F}">
      <dgm:prSet/>
      <dgm:spPr/>
      <dgm:t>
        <a:bodyPr/>
        <a:lstStyle/>
        <a:p>
          <a:pPr algn="ctr"/>
          <a:endParaRPr lang="en-US" sz="1600">
            <a:solidFill>
              <a:schemeClr val="tx1"/>
            </a:solidFill>
          </a:endParaRPr>
        </a:p>
      </dgm:t>
    </dgm:pt>
    <dgm:pt modelId="{B3A5339B-3B69-46DF-810A-B2517955555D}" type="sibTrans" cxnId="{DA22B488-0463-414F-B875-46191CF8188F}">
      <dgm:prSet/>
      <dgm:spPr/>
      <dgm:t>
        <a:bodyPr/>
        <a:lstStyle/>
        <a:p>
          <a:pPr algn="ctr"/>
          <a:endParaRPr lang="en-US" sz="1600">
            <a:solidFill>
              <a:schemeClr val="tx1"/>
            </a:solidFill>
          </a:endParaRPr>
        </a:p>
      </dgm:t>
    </dgm:pt>
    <dgm:pt modelId="{725F95B6-1E60-4561-8B96-B9F7DCDBFCCA}">
      <dgm:prSet custT="1"/>
      <dgm:spPr>
        <a:noFill/>
        <a:ln>
          <a:noFill/>
        </a:ln>
      </dgm:spPr>
      <dgm:t>
        <a:bodyPr anchor="ctr"/>
        <a:lstStyle/>
        <a:p>
          <a:r>
            <a:rPr lang="en-US" sz="1600" b="1" dirty="0">
              <a:solidFill>
                <a:schemeClr val="tx1"/>
              </a:solidFill>
            </a:rPr>
            <a:t>Optimal </a:t>
          </a:r>
          <a:r>
            <a:rPr lang="en-US" sz="1600" b="0" dirty="0">
              <a:solidFill>
                <a:schemeClr val="tx1"/>
              </a:solidFill>
            </a:rPr>
            <a:t>path for truck</a:t>
          </a:r>
          <a:endParaRPr lang="en-US" sz="1600" b="1" dirty="0">
            <a:solidFill>
              <a:schemeClr val="tx1"/>
            </a:solidFill>
          </a:endParaRPr>
        </a:p>
      </dgm:t>
    </dgm:pt>
    <dgm:pt modelId="{25340C35-6AE9-4E3A-93DC-8A31DF60CC15}" type="parTrans" cxnId="{61F925DF-A215-449A-83CC-B4FCB9E5E4D5}">
      <dgm:prSet/>
      <dgm:spPr/>
      <dgm:t>
        <a:bodyPr/>
        <a:lstStyle/>
        <a:p>
          <a:endParaRPr lang="en-US"/>
        </a:p>
      </dgm:t>
    </dgm:pt>
    <dgm:pt modelId="{EBC53C92-C12A-465D-9320-676CC1390E9A}" type="sibTrans" cxnId="{61F925DF-A215-449A-83CC-B4FCB9E5E4D5}">
      <dgm:prSet/>
      <dgm:spPr/>
      <dgm:t>
        <a:bodyPr/>
        <a:lstStyle/>
        <a:p>
          <a:endParaRPr lang="en-US"/>
        </a:p>
      </dgm:t>
    </dgm:pt>
    <dgm:pt modelId="{D71E86D0-6050-6B48-A8A5-4C1AB935F287}" type="pres">
      <dgm:prSet presAssocID="{64F98948-3320-4B7F-80FB-AB1137B5078B}" presName="Name0" presStyleCnt="0">
        <dgm:presLayoutVars>
          <dgm:dir/>
          <dgm:resizeHandles val="exact"/>
        </dgm:presLayoutVars>
      </dgm:prSet>
      <dgm:spPr/>
    </dgm:pt>
    <dgm:pt modelId="{5E553F33-6118-FB40-89F3-15938F669FBE}" type="pres">
      <dgm:prSet presAssocID="{15F858BE-12F3-4653-B340-0B188B98203C}" presName="composite" presStyleCnt="0"/>
      <dgm:spPr/>
    </dgm:pt>
    <dgm:pt modelId="{F217DEC4-0687-9546-AFDA-7F63E3E4E63D}" type="pres">
      <dgm:prSet presAssocID="{15F858BE-12F3-4653-B340-0B188B98203C}" presName="imagSh" presStyleLbl="bgImgPlace1" presStyleIdx="0" presStyleCnt="4" custScaleX="60833" custScaleY="68683" custLinFactNeighborX="15146" custLinFactNeighborY="810"/>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Χάρτης με καρφίτσα με συμπαγές γέμισμα"/>
        </a:ext>
      </dgm:extLst>
    </dgm:pt>
    <dgm:pt modelId="{F7010F18-F6C1-6244-999C-6F4826BFEE21}" type="pres">
      <dgm:prSet presAssocID="{15F858BE-12F3-4653-B340-0B188B98203C}" presName="txNode" presStyleLbl="node1" presStyleIdx="0" presStyleCnt="4" custScaleY="100000">
        <dgm:presLayoutVars>
          <dgm:bulletEnabled val="1"/>
        </dgm:presLayoutVars>
      </dgm:prSet>
      <dgm:spPr/>
    </dgm:pt>
    <dgm:pt modelId="{B48CEBB2-ABEF-3441-AEA3-83AB1BDCA6CB}" type="pres">
      <dgm:prSet presAssocID="{BAF7F54C-54BB-4E32-A3BE-70FDDE1ACC7A}" presName="sibTrans" presStyleLbl="sibTrans2D1" presStyleIdx="0" presStyleCnt="3"/>
      <dgm:spPr/>
    </dgm:pt>
    <dgm:pt modelId="{CDFD3779-0C6D-ED4A-8A25-EEFA7EDEEBA8}" type="pres">
      <dgm:prSet presAssocID="{BAF7F54C-54BB-4E32-A3BE-70FDDE1ACC7A}" presName="connTx" presStyleLbl="sibTrans2D1" presStyleIdx="0" presStyleCnt="3"/>
      <dgm:spPr/>
    </dgm:pt>
    <dgm:pt modelId="{35136387-0381-4A6E-90C9-D215F2C334FA}" type="pres">
      <dgm:prSet presAssocID="{725F95B6-1E60-4561-8B96-B9F7DCDBFCCA}" presName="composite" presStyleCnt="0"/>
      <dgm:spPr/>
    </dgm:pt>
    <dgm:pt modelId="{2DD09B50-5FF0-4BE1-83AA-7308E210FA97}" type="pres">
      <dgm:prSet presAssocID="{725F95B6-1E60-4561-8B96-B9F7DCDBFCCA}" presName="imagSh" presStyleLbl="bgImgPlace1" presStyleIdx="1" presStyleCnt="4" custScaleX="77042" custScaleY="65572" custLinFactNeighborX="-435" custLinFactNeighborY="-86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ump truck"/>
        </a:ext>
      </dgm:extLst>
    </dgm:pt>
    <dgm:pt modelId="{57149E6E-7422-4B8E-8E8C-2C063206B7B6}" type="pres">
      <dgm:prSet presAssocID="{725F95B6-1E60-4561-8B96-B9F7DCDBFCCA}" presName="txNode" presStyleLbl="node1" presStyleIdx="1" presStyleCnt="4" custScaleY="100000" custLinFactNeighborX="-11300" custLinFactNeighborY="2173">
        <dgm:presLayoutVars>
          <dgm:bulletEnabled val="1"/>
        </dgm:presLayoutVars>
      </dgm:prSet>
      <dgm:spPr/>
    </dgm:pt>
    <dgm:pt modelId="{8E22A0BC-7370-4FC4-8E7D-EC47659689C5}" type="pres">
      <dgm:prSet presAssocID="{EBC53C92-C12A-465D-9320-676CC1390E9A}" presName="sibTrans" presStyleLbl="sibTrans2D1" presStyleIdx="1" presStyleCnt="3"/>
      <dgm:spPr/>
    </dgm:pt>
    <dgm:pt modelId="{0D14F6CE-6883-4DBC-9AF2-D2EF935E0D78}" type="pres">
      <dgm:prSet presAssocID="{EBC53C92-C12A-465D-9320-676CC1390E9A}" presName="connTx" presStyleLbl="sibTrans2D1" presStyleIdx="1" presStyleCnt="3"/>
      <dgm:spPr/>
    </dgm:pt>
    <dgm:pt modelId="{A3D74D30-2AE4-A945-80A5-CE2E48807439}" type="pres">
      <dgm:prSet presAssocID="{18935234-F39B-4F64-9D3E-ECC198090598}" presName="composite" presStyleCnt="0"/>
      <dgm:spPr/>
    </dgm:pt>
    <dgm:pt modelId="{E284C749-1295-0C4F-B1FC-783A25129564}" type="pres">
      <dgm:prSet presAssocID="{18935234-F39B-4F64-9D3E-ECC198090598}" presName="imagSh" presStyleLbl="bgImgPlace1" presStyleIdx="2" presStyleCnt="4" custScaleX="60833" custScaleY="68683" custLinFactNeighborX="15146" custLinFactNeighborY="81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81E0535B-114E-6F49-902E-9793A88FD7A2}" type="pres">
      <dgm:prSet presAssocID="{18935234-F39B-4F64-9D3E-ECC198090598}" presName="txNode" presStyleLbl="node1" presStyleIdx="2" presStyleCnt="4" custScaleY="100000">
        <dgm:presLayoutVars>
          <dgm:bulletEnabled val="1"/>
        </dgm:presLayoutVars>
      </dgm:prSet>
      <dgm:spPr/>
    </dgm:pt>
    <dgm:pt modelId="{F44E78FC-A2BF-B94F-9C95-C81B202ABE44}" type="pres">
      <dgm:prSet presAssocID="{A80C0A60-9866-4750-AF50-82E6D30D27C4}" presName="sibTrans" presStyleLbl="sibTrans2D1" presStyleIdx="2" presStyleCnt="3" custScaleX="81572" custScaleY="114300"/>
      <dgm:spPr/>
    </dgm:pt>
    <dgm:pt modelId="{CE0FA63C-09D8-934F-91B5-588B4F27B949}" type="pres">
      <dgm:prSet presAssocID="{A80C0A60-9866-4750-AF50-82E6D30D27C4}" presName="connTx" presStyleLbl="sibTrans2D1" presStyleIdx="2" presStyleCnt="3"/>
      <dgm:spPr/>
    </dgm:pt>
    <dgm:pt modelId="{CC379880-0DFC-BC40-8044-92B945203AD3}" type="pres">
      <dgm:prSet presAssocID="{3CA3A262-78E2-46B9-86B9-EC5A18FB14DE}" presName="composite" presStyleCnt="0"/>
      <dgm:spPr/>
    </dgm:pt>
    <dgm:pt modelId="{1CADC06F-09C6-D742-9130-63CA66649117}" type="pres">
      <dgm:prSet presAssocID="{3CA3A262-78E2-46B9-86B9-EC5A18FB14DE}" presName="imagSh" presStyleLbl="bgImgPlace1" presStyleIdx="3" presStyleCnt="4" custScaleX="60833" custScaleY="68683" custLinFactNeighborX="15146" custLinFactNeighborY="810"/>
      <dgm:spPr>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Business Growth"/>
        </a:ext>
      </dgm:extLst>
    </dgm:pt>
    <dgm:pt modelId="{6F26F383-AACD-1A41-8F77-717FC223BEE0}" type="pres">
      <dgm:prSet presAssocID="{3CA3A262-78E2-46B9-86B9-EC5A18FB14DE}" presName="txNode" presStyleLbl="node1" presStyleIdx="3" presStyleCnt="4" custScaleY="100000">
        <dgm:presLayoutVars>
          <dgm:bulletEnabled val="1"/>
        </dgm:presLayoutVars>
      </dgm:prSet>
      <dgm:spPr/>
    </dgm:pt>
  </dgm:ptLst>
  <dgm:cxnLst>
    <dgm:cxn modelId="{41AF8A04-8252-4275-91F9-2A96C17E8DE5}" type="presOf" srcId="{EBC53C92-C12A-465D-9320-676CC1390E9A}" destId="{0D14F6CE-6883-4DBC-9AF2-D2EF935E0D78}" srcOrd="1" destOrd="0" presId="urn:microsoft.com/office/officeart/2005/8/layout/hProcess10"/>
    <dgm:cxn modelId="{D37A2208-6A50-4748-AC17-9EED20BF528D}" type="presOf" srcId="{15F858BE-12F3-4653-B340-0B188B98203C}" destId="{F7010F18-F6C1-6244-999C-6F4826BFEE21}" srcOrd="0" destOrd="0" presId="urn:microsoft.com/office/officeart/2005/8/layout/hProcess10"/>
    <dgm:cxn modelId="{F6C1C10D-CADB-480C-A104-E046BF705CDB}" type="presOf" srcId="{BAF7F54C-54BB-4E32-A3BE-70FDDE1ACC7A}" destId="{CDFD3779-0C6D-ED4A-8A25-EEFA7EDEEBA8}" srcOrd="1" destOrd="0" presId="urn:microsoft.com/office/officeart/2005/8/layout/hProcess10"/>
    <dgm:cxn modelId="{27B18F13-75D9-B34B-B64A-0CEE13570B09}" type="presOf" srcId="{64F98948-3320-4B7F-80FB-AB1137B5078B}" destId="{D71E86D0-6050-6B48-A8A5-4C1AB935F287}" srcOrd="0" destOrd="0" presId="urn:microsoft.com/office/officeart/2005/8/layout/hProcess10"/>
    <dgm:cxn modelId="{1BFB6E16-46CF-4FBD-B754-145E4D3459C4}" type="presOf" srcId="{A80C0A60-9866-4750-AF50-82E6D30D27C4}" destId="{CE0FA63C-09D8-934F-91B5-588B4F27B949}" srcOrd="1" destOrd="0" presId="urn:microsoft.com/office/officeart/2005/8/layout/hProcess10"/>
    <dgm:cxn modelId="{C2047920-491B-4588-9599-5324B5D374E9}" type="presOf" srcId="{725F95B6-1E60-4561-8B96-B9F7DCDBFCCA}" destId="{57149E6E-7422-4B8E-8E8C-2C063206B7B6}" srcOrd="0" destOrd="0" presId="urn:microsoft.com/office/officeart/2005/8/layout/hProcess10"/>
    <dgm:cxn modelId="{5A7EAE31-B3D4-456B-9F3E-68FF19DDB847}" type="presOf" srcId="{BAF7F54C-54BB-4E32-A3BE-70FDDE1ACC7A}" destId="{B48CEBB2-ABEF-3441-AEA3-83AB1BDCA6CB}" srcOrd="0" destOrd="0" presId="urn:microsoft.com/office/officeart/2005/8/layout/hProcess10"/>
    <dgm:cxn modelId="{91D2593C-7D74-43E8-BC24-122A9C83402E}" srcId="{64F98948-3320-4B7F-80FB-AB1137B5078B}" destId="{18935234-F39B-4F64-9D3E-ECC198090598}" srcOrd="2" destOrd="0" parTransId="{B6CB3CF8-E647-4BD2-92CD-1EEA584C5221}" sibTransId="{A80C0A60-9866-4750-AF50-82E6D30D27C4}"/>
    <dgm:cxn modelId="{DA22B488-0463-414F-B875-46191CF8188F}" srcId="{64F98948-3320-4B7F-80FB-AB1137B5078B}" destId="{3CA3A262-78E2-46B9-86B9-EC5A18FB14DE}" srcOrd="3" destOrd="0" parTransId="{6BBE6B70-7535-4543-9D22-9A5FD3AA825E}" sibTransId="{B3A5339B-3B69-46DF-810A-B2517955555D}"/>
    <dgm:cxn modelId="{D8FB078A-B1D7-46F0-B45F-A1986EC6A358}" type="presOf" srcId="{3CA3A262-78E2-46B9-86B9-EC5A18FB14DE}" destId="{6F26F383-AACD-1A41-8F77-717FC223BEE0}" srcOrd="0" destOrd="0" presId="urn:microsoft.com/office/officeart/2005/8/layout/hProcess10"/>
    <dgm:cxn modelId="{57283895-CBE2-4D56-85D8-2AABFBE62329}" type="presOf" srcId="{EBC53C92-C12A-465D-9320-676CC1390E9A}" destId="{8E22A0BC-7370-4FC4-8E7D-EC47659689C5}" srcOrd="0" destOrd="0" presId="urn:microsoft.com/office/officeart/2005/8/layout/hProcess10"/>
    <dgm:cxn modelId="{96AF0EA3-A4A3-4920-AD77-B3316B819B5F}" type="presOf" srcId="{A80C0A60-9866-4750-AF50-82E6D30D27C4}" destId="{F44E78FC-A2BF-B94F-9C95-C81B202ABE44}" srcOrd="0" destOrd="0" presId="urn:microsoft.com/office/officeart/2005/8/layout/hProcess10"/>
    <dgm:cxn modelId="{9E1B14DC-CB17-493A-9C73-EF8AAF30C750}" type="presOf" srcId="{18935234-F39B-4F64-9D3E-ECC198090598}" destId="{81E0535B-114E-6F49-902E-9793A88FD7A2}" srcOrd="0" destOrd="0" presId="urn:microsoft.com/office/officeart/2005/8/layout/hProcess10"/>
    <dgm:cxn modelId="{61F925DF-A215-449A-83CC-B4FCB9E5E4D5}" srcId="{64F98948-3320-4B7F-80FB-AB1137B5078B}" destId="{725F95B6-1E60-4561-8B96-B9F7DCDBFCCA}" srcOrd="1" destOrd="0" parTransId="{25340C35-6AE9-4E3A-93DC-8A31DF60CC15}" sibTransId="{EBC53C92-C12A-465D-9320-676CC1390E9A}"/>
    <dgm:cxn modelId="{DEBC30EA-F307-450A-9FE0-DE38E709B7C6}" srcId="{64F98948-3320-4B7F-80FB-AB1137B5078B}" destId="{15F858BE-12F3-4653-B340-0B188B98203C}" srcOrd="0" destOrd="0" parTransId="{A18FFBF8-8B7D-40D4-A330-31FF915469FD}" sibTransId="{BAF7F54C-54BB-4E32-A3BE-70FDDE1ACC7A}"/>
    <dgm:cxn modelId="{58649908-662F-4150-96E2-CD84A30FE442}" type="presParOf" srcId="{D71E86D0-6050-6B48-A8A5-4C1AB935F287}" destId="{5E553F33-6118-FB40-89F3-15938F669FBE}" srcOrd="0" destOrd="0" presId="urn:microsoft.com/office/officeart/2005/8/layout/hProcess10"/>
    <dgm:cxn modelId="{FDA83A5C-38C4-4F07-913B-025F01B4355B}" type="presParOf" srcId="{5E553F33-6118-FB40-89F3-15938F669FBE}" destId="{F217DEC4-0687-9546-AFDA-7F63E3E4E63D}" srcOrd="0" destOrd="0" presId="urn:microsoft.com/office/officeart/2005/8/layout/hProcess10"/>
    <dgm:cxn modelId="{E7D3080A-121D-4B64-B93F-A59DA7963B16}" type="presParOf" srcId="{5E553F33-6118-FB40-89F3-15938F669FBE}" destId="{F7010F18-F6C1-6244-999C-6F4826BFEE21}" srcOrd="1" destOrd="0" presId="urn:microsoft.com/office/officeart/2005/8/layout/hProcess10"/>
    <dgm:cxn modelId="{42E45C17-4952-46E9-8EB4-220BBFB8B0EF}" type="presParOf" srcId="{D71E86D0-6050-6B48-A8A5-4C1AB935F287}" destId="{B48CEBB2-ABEF-3441-AEA3-83AB1BDCA6CB}" srcOrd="1" destOrd="0" presId="urn:microsoft.com/office/officeart/2005/8/layout/hProcess10"/>
    <dgm:cxn modelId="{8041C582-9C85-4D10-AB16-4657658A5EA7}" type="presParOf" srcId="{B48CEBB2-ABEF-3441-AEA3-83AB1BDCA6CB}" destId="{CDFD3779-0C6D-ED4A-8A25-EEFA7EDEEBA8}" srcOrd="0" destOrd="0" presId="urn:microsoft.com/office/officeart/2005/8/layout/hProcess10"/>
    <dgm:cxn modelId="{EBC98CB4-107B-4520-B94B-0132F13A0FB1}" type="presParOf" srcId="{D71E86D0-6050-6B48-A8A5-4C1AB935F287}" destId="{35136387-0381-4A6E-90C9-D215F2C334FA}" srcOrd="2" destOrd="0" presId="urn:microsoft.com/office/officeart/2005/8/layout/hProcess10"/>
    <dgm:cxn modelId="{45D5CFE6-A78C-422A-8AD5-02F126ABF7AB}" type="presParOf" srcId="{35136387-0381-4A6E-90C9-D215F2C334FA}" destId="{2DD09B50-5FF0-4BE1-83AA-7308E210FA97}" srcOrd="0" destOrd="0" presId="urn:microsoft.com/office/officeart/2005/8/layout/hProcess10"/>
    <dgm:cxn modelId="{A3AD47D8-481B-43EB-AF19-D1B21ED0C810}" type="presParOf" srcId="{35136387-0381-4A6E-90C9-D215F2C334FA}" destId="{57149E6E-7422-4B8E-8E8C-2C063206B7B6}" srcOrd="1" destOrd="0" presId="urn:microsoft.com/office/officeart/2005/8/layout/hProcess10"/>
    <dgm:cxn modelId="{5447B9D7-5148-42F5-BD67-ED8F92575F28}" type="presParOf" srcId="{D71E86D0-6050-6B48-A8A5-4C1AB935F287}" destId="{8E22A0BC-7370-4FC4-8E7D-EC47659689C5}" srcOrd="3" destOrd="0" presId="urn:microsoft.com/office/officeart/2005/8/layout/hProcess10"/>
    <dgm:cxn modelId="{6F526DCA-49C9-4AF7-ACFC-B21E83F4DEC1}" type="presParOf" srcId="{8E22A0BC-7370-4FC4-8E7D-EC47659689C5}" destId="{0D14F6CE-6883-4DBC-9AF2-D2EF935E0D78}" srcOrd="0" destOrd="0" presId="urn:microsoft.com/office/officeart/2005/8/layout/hProcess10"/>
    <dgm:cxn modelId="{6F84EAD7-426D-4498-9632-C0BD7E59C0E9}" type="presParOf" srcId="{D71E86D0-6050-6B48-A8A5-4C1AB935F287}" destId="{A3D74D30-2AE4-A945-80A5-CE2E48807439}" srcOrd="4" destOrd="0" presId="urn:microsoft.com/office/officeart/2005/8/layout/hProcess10"/>
    <dgm:cxn modelId="{4BC047F2-54CB-4E1C-A35C-81F32A6A0F62}" type="presParOf" srcId="{A3D74D30-2AE4-A945-80A5-CE2E48807439}" destId="{E284C749-1295-0C4F-B1FC-783A25129564}" srcOrd="0" destOrd="0" presId="urn:microsoft.com/office/officeart/2005/8/layout/hProcess10"/>
    <dgm:cxn modelId="{58AEA22C-83FD-4432-BC99-C3D9E523D16E}" type="presParOf" srcId="{A3D74D30-2AE4-A945-80A5-CE2E48807439}" destId="{81E0535B-114E-6F49-902E-9793A88FD7A2}" srcOrd="1" destOrd="0" presId="urn:microsoft.com/office/officeart/2005/8/layout/hProcess10"/>
    <dgm:cxn modelId="{0B950436-4915-4613-8D60-978F67F6BC6F}" type="presParOf" srcId="{D71E86D0-6050-6B48-A8A5-4C1AB935F287}" destId="{F44E78FC-A2BF-B94F-9C95-C81B202ABE44}" srcOrd="5" destOrd="0" presId="urn:microsoft.com/office/officeart/2005/8/layout/hProcess10"/>
    <dgm:cxn modelId="{C579CD8B-3518-4EF7-B58F-999BC9218579}" type="presParOf" srcId="{F44E78FC-A2BF-B94F-9C95-C81B202ABE44}" destId="{CE0FA63C-09D8-934F-91B5-588B4F27B949}" srcOrd="0" destOrd="0" presId="urn:microsoft.com/office/officeart/2005/8/layout/hProcess10"/>
    <dgm:cxn modelId="{5EAC44B8-08C8-4B85-B1DB-B2173D651548}" type="presParOf" srcId="{D71E86D0-6050-6B48-A8A5-4C1AB935F287}" destId="{CC379880-0DFC-BC40-8044-92B945203AD3}" srcOrd="6" destOrd="0" presId="urn:microsoft.com/office/officeart/2005/8/layout/hProcess10"/>
    <dgm:cxn modelId="{69081ED9-F825-490F-9BEA-B245E0611E20}" type="presParOf" srcId="{CC379880-0DFC-BC40-8044-92B945203AD3}" destId="{1CADC06F-09C6-D742-9130-63CA66649117}" srcOrd="0" destOrd="0" presId="urn:microsoft.com/office/officeart/2005/8/layout/hProcess10"/>
    <dgm:cxn modelId="{E273F89D-CFA7-4CD6-BA1E-9238E814FF47}" type="presParOf" srcId="{CC379880-0DFC-BC40-8044-92B945203AD3}" destId="{6F26F383-AACD-1A41-8F77-717FC223BEE0}"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F98948-3320-4B7F-80FB-AB1137B5078B}" type="doc">
      <dgm:prSet loTypeId="urn:microsoft.com/office/officeart/2005/8/layout/hProcess10"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5F858BE-12F3-4653-B340-0B188B98203C}">
      <dgm:prSet custT="1"/>
      <dgm:spPr>
        <a:noFill/>
        <a:ln>
          <a:noFill/>
        </a:ln>
      </dgm:spPr>
      <dgm:t>
        <a:bodyPr anchor="ctr"/>
        <a:lstStyle/>
        <a:p>
          <a:pPr algn="ctr"/>
          <a:r>
            <a:rPr lang="en-US" sz="1600" dirty="0">
              <a:solidFill>
                <a:schemeClr val="tx1"/>
              </a:solidFill>
            </a:rPr>
            <a:t>Announce Bounty</a:t>
          </a:r>
        </a:p>
        <a:p>
          <a:pPr algn="ctr"/>
          <a:r>
            <a:rPr lang="en-US" sz="1100" dirty="0">
              <a:solidFill>
                <a:schemeClr val="tx1"/>
              </a:solidFill>
            </a:rPr>
            <a:t>(e.g. Tilting bin, Empty battery)</a:t>
          </a:r>
        </a:p>
      </dgm:t>
    </dgm:pt>
    <dgm:pt modelId="{A18FFBF8-8B7D-40D4-A330-31FF915469FD}" type="parTrans" cxnId="{DEBC30EA-F307-450A-9FE0-DE38E709B7C6}">
      <dgm:prSet/>
      <dgm:spPr/>
      <dgm:t>
        <a:bodyPr/>
        <a:lstStyle/>
        <a:p>
          <a:pPr algn="ctr"/>
          <a:endParaRPr lang="en-US" sz="1600">
            <a:solidFill>
              <a:schemeClr val="tx1"/>
            </a:solidFill>
          </a:endParaRPr>
        </a:p>
      </dgm:t>
    </dgm:pt>
    <dgm:pt modelId="{BAF7F54C-54BB-4E32-A3BE-70FDDE1ACC7A}" type="sibTrans" cxnId="{DEBC30EA-F307-450A-9FE0-DE38E709B7C6}">
      <dgm:prSet/>
      <dgm:spPr>
        <a:solidFill>
          <a:schemeClr val="accent3"/>
        </a:solidFill>
      </dgm:spPr>
      <dgm:t>
        <a:bodyPr/>
        <a:lstStyle/>
        <a:p>
          <a:pPr algn="ctr"/>
          <a:endParaRPr lang="en-US" sz="1600" dirty="0">
            <a:solidFill>
              <a:schemeClr val="tx1"/>
            </a:solidFill>
          </a:endParaRPr>
        </a:p>
      </dgm:t>
    </dgm:pt>
    <dgm:pt modelId="{18935234-F39B-4F64-9D3E-ECC198090598}">
      <dgm:prSet custT="1"/>
      <dgm:spPr>
        <a:noFill/>
        <a:ln>
          <a:noFill/>
        </a:ln>
      </dgm:spPr>
      <dgm:t>
        <a:bodyPr anchor="ctr"/>
        <a:lstStyle/>
        <a:p>
          <a:pPr algn="ctr"/>
          <a:r>
            <a:rPr lang="en-US" sz="1600" dirty="0">
              <a:solidFill>
                <a:schemeClr val="tx1"/>
              </a:solidFill>
            </a:rPr>
            <a:t>Award Points</a:t>
          </a:r>
        </a:p>
      </dgm:t>
    </dgm:pt>
    <dgm:pt modelId="{B6CB3CF8-E647-4BD2-92CD-1EEA584C5221}" type="parTrans" cxnId="{91D2593C-7D74-43E8-BC24-122A9C83402E}">
      <dgm:prSet/>
      <dgm:spPr/>
      <dgm:t>
        <a:bodyPr/>
        <a:lstStyle/>
        <a:p>
          <a:pPr algn="ctr"/>
          <a:endParaRPr lang="en-US" sz="1600">
            <a:solidFill>
              <a:schemeClr val="tx1"/>
            </a:solidFill>
          </a:endParaRPr>
        </a:p>
      </dgm:t>
    </dgm:pt>
    <dgm:pt modelId="{A80C0A60-9866-4750-AF50-82E6D30D27C4}" type="sibTrans" cxnId="{91D2593C-7D74-43E8-BC24-122A9C83402E}">
      <dgm:prSet/>
      <dgm:spPr/>
      <dgm:t>
        <a:bodyPr/>
        <a:lstStyle/>
        <a:p>
          <a:pPr algn="ctr"/>
          <a:endParaRPr lang="en-US" sz="1600" dirty="0">
            <a:solidFill>
              <a:schemeClr val="tx1"/>
            </a:solidFill>
          </a:endParaRPr>
        </a:p>
      </dgm:t>
    </dgm:pt>
    <dgm:pt modelId="{3CA3A262-78E2-46B9-86B9-EC5A18FB14DE}">
      <dgm:prSet custT="1"/>
      <dgm:spPr>
        <a:noFill/>
        <a:ln>
          <a:noFill/>
        </a:ln>
      </dgm:spPr>
      <dgm:t>
        <a:bodyPr anchor="ctr"/>
        <a:lstStyle/>
        <a:p>
          <a:pPr algn="ctr"/>
          <a:r>
            <a:rPr lang="en-US" sz="1600" dirty="0">
              <a:solidFill>
                <a:schemeClr val="tx1"/>
              </a:solidFill>
            </a:rPr>
            <a:t>Citizens Redeem for Vouchers</a:t>
          </a:r>
          <a:endParaRPr lang="LID4096" sz="1600" dirty="0">
            <a:solidFill>
              <a:schemeClr val="tx1"/>
            </a:solidFill>
          </a:endParaRPr>
        </a:p>
      </dgm:t>
    </dgm:pt>
    <dgm:pt modelId="{6BBE6B70-7535-4543-9D22-9A5FD3AA825E}" type="parTrans" cxnId="{DA22B488-0463-414F-B875-46191CF8188F}">
      <dgm:prSet/>
      <dgm:spPr/>
      <dgm:t>
        <a:bodyPr/>
        <a:lstStyle/>
        <a:p>
          <a:pPr algn="ctr"/>
          <a:endParaRPr lang="en-US" sz="1600">
            <a:solidFill>
              <a:schemeClr val="tx1"/>
            </a:solidFill>
          </a:endParaRPr>
        </a:p>
      </dgm:t>
    </dgm:pt>
    <dgm:pt modelId="{B3A5339B-3B69-46DF-810A-B2517955555D}" type="sibTrans" cxnId="{DA22B488-0463-414F-B875-46191CF8188F}">
      <dgm:prSet/>
      <dgm:spPr/>
      <dgm:t>
        <a:bodyPr/>
        <a:lstStyle/>
        <a:p>
          <a:pPr algn="ctr"/>
          <a:endParaRPr lang="en-US" sz="1600">
            <a:solidFill>
              <a:schemeClr val="tx1"/>
            </a:solidFill>
          </a:endParaRPr>
        </a:p>
      </dgm:t>
    </dgm:pt>
    <dgm:pt modelId="{D71E86D0-6050-6B48-A8A5-4C1AB935F287}" type="pres">
      <dgm:prSet presAssocID="{64F98948-3320-4B7F-80FB-AB1137B5078B}" presName="Name0" presStyleCnt="0">
        <dgm:presLayoutVars>
          <dgm:dir/>
          <dgm:resizeHandles val="exact"/>
        </dgm:presLayoutVars>
      </dgm:prSet>
      <dgm:spPr/>
    </dgm:pt>
    <dgm:pt modelId="{5E553F33-6118-FB40-89F3-15938F669FBE}" type="pres">
      <dgm:prSet presAssocID="{15F858BE-12F3-4653-B340-0B188B98203C}" presName="composite" presStyleCnt="0"/>
      <dgm:spPr/>
    </dgm:pt>
    <dgm:pt modelId="{F217DEC4-0687-9546-AFDA-7F63E3E4E63D}" type="pres">
      <dgm:prSet presAssocID="{15F858BE-12F3-4653-B340-0B188B98203C}" presName="imagSh" presStyleLbl="bgImgPlace1" presStyleIdx="0" presStyleCnt="3" custScaleX="60833" custScaleY="68683" custLinFactNeighborX="15146" custLinFactNeighborY="810"/>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hat RTL"/>
        </a:ext>
      </dgm:extLst>
    </dgm:pt>
    <dgm:pt modelId="{F7010F18-F6C1-6244-999C-6F4826BFEE21}" type="pres">
      <dgm:prSet presAssocID="{15F858BE-12F3-4653-B340-0B188B98203C}" presName="txNode" presStyleLbl="node1" presStyleIdx="0" presStyleCnt="3" custScaleY="100000">
        <dgm:presLayoutVars>
          <dgm:bulletEnabled val="1"/>
        </dgm:presLayoutVars>
      </dgm:prSet>
      <dgm:spPr/>
    </dgm:pt>
    <dgm:pt modelId="{B48CEBB2-ABEF-3441-AEA3-83AB1BDCA6CB}" type="pres">
      <dgm:prSet presAssocID="{BAF7F54C-54BB-4E32-A3BE-70FDDE1ACC7A}" presName="sibTrans" presStyleLbl="sibTrans2D1" presStyleIdx="0" presStyleCnt="2"/>
      <dgm:spPr/>
    </dgm:pt>
    <dgm:pt modelId="{CDFD3779-0C6D-ED4A-8A25-EEFA7EDEEBA8}" type="pres">
      <dgm:prSet presAssocID="{BAF7F54C-54BB-4E32-A3BE-70FDDE1ACC7A}" presName="connTx" presStyleLbl="sibTrans2D1" presStyleIdx="0" presStyleCnt="2"/>
      <dgm:spPr/>
    </dgm:pt>
    <dgm:pt modelId="{A3D74D30-2AE4-A945-80A5-CE2E48807439}" type="pres">
      <dgm:prSet presAssocID="{18935234-F39B-4F64-9D3E-ECC198090598}" presName="composite" presStyleCnt="0"/>
      <dgm:spPr/>
    </dgm:pt>
    <dgm:pt modelId="{E284C749-1295-0C4F-B1FC-783A25129564}" type="pres">
      <dgm:prSet presAssocID="{18935234-F39B-4F64-9D3E-ECC198090598}" presName="imagSh" presStyleLbl="bgImgPlace1" presStyleIdx="1" presStyleCnt="3" custScaleX="60833" custScaleY="68683" custLinFactNeighborX="15146" custLinFactNeighborY="810"/>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iamond"/>
        </a:ext>
      </dgm:extLst>
    </dgm:pt>
    <dgm:pt modelId="{81E0535B-114E-6F49-902E-9793A88FD7A2}" type="pres">
      <dgm:prSet presAssocID="{18935234-F39B-4F64-9D3E-ECC198090598}" presName="txNode" presStyleLbl="node1" presStyleIdx="1" presStyleCnt="3" custScaleY="100000">
        <dgm:presLayoutVars>
          <dgm:bulletEnabled val="1"/>
        </dgm:presLayoutVars>
      </dgm:prSet>
      <dgm:spPr/>
    </dgm:pt>
    <dgm:pt modelId="{F44E78FC-A2BF-B94F-9C95-C81B202ABE44}" type="pres">
      <dgm:prSet presAssocID="{A80C0A60-9866-4750-AF50-82E6D30D27C4}" presName="sibTrans" presStyleLbl="sibTrans2D1" presStyleIdx="1" presStyleCnt="2" custScaleX="81572" custScaleY="114300"/>
      <dgm:spPr/>
    </dgm:pt>
    <dgm:pt modelId="{CE0FA63C-09D8-934F-91B5-588B4F27B949}" type="pres">
      <dgm:prSet presAssocID="{A80C0A60-9866-4750-AF50-82E6D30D27C4}" presName="connTx" presStyleLbl="sibTrans2D1" presStyleIdx="1" presStyleCnt="2"/>
      <dgm:spPr/>
    </dgm:pt>
    <dgm:pt modelId="{CC379880-0DFC-BC40-8044-92B945203AD3}" type="pres">
      <dgm:prSet presAssocID="{3CA3A262-78E2-46B9-86B9-EC5A18FB14DE}" presName="composite" presStyleCnt="0"/>
      <dgm:spPr/>
    </dgm:pt>
    <dgm:pt modelId="{1CADC06F-09C6-D742-9130-63CA66649117}" type="pres">
      <dgm:prSet presAssocID="{3CA3A262-78E2-46B9-86B9-EC5A18FB14DE}" presName="imagSh" presStyleLbl="bgImgPlace1" presStyleIdx="2" presStyleCnt="3" custScaleX="60833" custScaleY="68683" custLinFactNeighborX="15146" custLinFactNeighborY="810"/>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Family with boy"/>
        </a:ext>
      </dgm:extLst>
    </dgm:pt>
    <dgm:pt modelId="{6F26F383-AACD-1A41-8F77-717FC223BEE0}" type="pres">
      <dgm:prSet presAssocID="{3CA3A262-78E2-46B9-86B9-EC5A18FB14DE}" presName="txNode" presStyleLbl="node1" presStyleIdx="2" presStyleCnt="3" custScaleY="100000">
        <dgm:presLayoutVars>
          <dgm:bulletEnabled val="1"/>
        </dgm:presLayoutVars>
      </dgm:prSet>
      <dgm:spPr/>
    </dgm:pt>
  </dgm:ptLst>
  <dgm:cxnLst>
    <dgm:cxn modelId="{27B18F13-75D9-B34B-B64A-0CEE13570B09}" type="presOf" srcId="{64F98948-3320-4B7F-80FB-AB1137B5078B}" destId="{D71E86D0-6050-6B48-A8A5-4C1AB935F287}" srcOrd="0" destOrd="0" presId="urn:microsoft.com/office/officeart/2005/8/layout/hProcess10"/>
    <dgm:cxn modelId="{6F956729-1A9D-7C40-835D-B4CB60071877}" type="presOf" srcId="{BAF7F54C-54BB-4E32-A3BE-70FDDE1ACC7A}" destId="{CDFD3779-0C6D-ED4A-8A25-EEFA7EDEEBA8}" srcOrd="1" destOrd="0" presId="urn:microsoft.com/office/officeart/2005/8/layout/hProcess10"/>
    <dgm:cxn modelId="{9616F733-D614-9E49-B45A-F626C05E0A0A}" type="presOf" srcId="{BAF7F54C-54BB-4E32-A3BE-70FDDE1ACC7A}" destId="{B48CEBB2-ABEF-3441-AEA3-83AB1BDCA6CB}" srcOrd="0" destOrd="0" presId="urn:microsoft.com/office/officeart/2005/8/layout/hProcess10"/>
    <dgm:cxn modelId="{91D2593C-7D74-43E8-BC24-122A9C83402E}" srcId="{64F98948-3320-4B7F-80FB-AB1137B5078B}" destId="{18935234-F39B-4F64-9D3E-ECC198090598}" srcOrd="1" destOrd="0" parTransId="{B6CB3CF8-E647-4BD2-92CD-1EEA584C5221}" sibTransId="{A80C0A60-9866-4750-AF50-82E6D30D27C4}"/>
    <dgm:cxn modelId="{03765778-F70E-4E4F-AD78-3E86BF49035E}" type="presOf" srcId="{15F858BE-12F3-4653-B340-0B188B98203C}" destId="{F7010F18-F6C1-6244-999C-6F4826BFEE21}" srcOrd="0" destOrd="0" presId="urn:microsoft.com/office/officeart/2005/8/layout/hProcess10"/>
    <dgm:cxn modelId="{FA95D97D-CE2A-9F49-A6D8-18333FD66426}" type="presOf" srcId="{A80C0A60-9866-4750-AF50-82E6D30D27C4}" destId="{CE0FA63C-09D8-934F-91B5-588B4F27B949}" srcOrd="1" destOrd="0" presId="urn:microsoft.com/office/officeart/2005/8/layout/hProcess10"/>
    <dgm:cxn modelId="{DA22B488-0463-414F-B875-46191CF8188F}" srcId="{64F98948-3320-4B7F-80FB-AB1137B5078B}" destId="{3CA3A262-78E2-46B9-86B9-EC5A18FB14DE}" srcOrd="2" destOrd="0" parTransId="{6BBE6B70-7535-4543-9D22-9A5FD3AA825E}" sibTransId="{B3A5339B-3B69-46DF-810A-B2517955555D}"/>
    <dgm:cxn modelId="{B8ABA3B5-ECCC-6D46-B337-803116BB5AAA}" type="presOf" srcId="{3CA3A262-78E2-46B9-86B9-EC5A18FB14DE}" destId="{6F26F383-AACD-1A41-8F77-717FC223BEE0}" srcOrd="0" destOrd="0" presId="urn:microsoft.com/office/officeart/2005/8/layout/hProcess10"/>
    <dgm:cxn modelId="{4A25D3B6-6AC7-174D-97D6-3E8F48F4E771}" type="presOf" srcId="{A80C0A60-9866-4750-AF50-82E6D30D27C4}" destId="{F44E78FC-A2BF-B94F-9C95-C81B202ABE44}" srcOrd="0" destOrd="0" presId="urn:microsoft.com/office/officeart/2005/8/layout/hProcess10"/>
    <dgm:cxn modelId="{520D18E4-D231-574D-B64D-D6C4244C1E3F}" type="presOf" srcId="{18935234-F39B-4F64-9D3E-ECC198090598}" destId="{81E0535B-114E-6F49-902E-9793A88FD7A2}" srcOrd="0" destOrd="0" presId="urn:microsoft.com/office/officeart/2005/8/layout/hProcess10"/>
    <dgm:cxn modelId="{DEBC30EA-F307-450A-9FE0-DE38E709B7C6}" srcId="{64F98948-3320-4B7F-80FB-AB1137B5078B}" destId="{15F858BE-12F3-4653-B340-0B188B98203C}" srcOrd="0" destOrd="0" parTransId="{A18FFBF8-8B7D-40D4-A330-31FF915469FD}" sibTransId="{BAF7F54C-54BB-4E32-A3BE-70FDDE1ACC7A}"/>
    <dgm:cxn modelId="{46AC3F03-13B1-1343-BFE4-0F50E71E66C0}" type="presParOf" srcId="{D71E86D0-6050-6B48-A8A5-4C1AB935F287}" destId="{5E553F33-6118-FB40-89F3-15938F669FBE}" srcOrd="0" destOrd="0" presId="urn:microsoft.com/office/officeart/2005/8/layout/hProcess10"/>
    <dgm:cxn modelId="{8580CD58-3D7E-EC4B-A618-A71A19674BD4}" type="presParOf" srcId="{5E553F33-6118-FB40-89F3-15938F669FBE}" destId="{F217DEC4-0687-9546-AFDA-7F63E3E4E63D}" srcOrd="0" destOrd="0" presId="urn:microsoft.com/office/officeart/2005/8/layout/hProcess10"/>
    <dgm:cxn modelId="{8832B1FF-2E99-6E4A-B3E5-AD220CD534D2}" type="presParOf" srcId="{5E553F33-6118-FB40-89F3-15938F669FBE}" destId="{F7010F18-F6C1-6244-999C-6F4826BFEE21}" srcOrd="1" destOrd="0" presId="urn:microsoft.com/office/officeart/2005/8/layout/hProcess10"/>
    <dgm:cxn modelId="{E928AE63-7C58-C647-8CA7-D733A4A11C59}" type="presParOf" srcId="{D71E86D0-6050-6B48-A8A5-4C1AB935F287}" destId="{B48CEBB2-ABEF-3441-AEA3-83AB1BDCA6CB}" srcOrd="1" destOrd="0" presId="urn:microsoft.com/office/officeart/2005/8/layout/hProcess10"/>
    <dgm:cxn modelId="{D946D881-929D-7149-A7CB-7987A68A33E0}" type="presParOf" srcId="{B48CEBB2-ABEF-3441-AEA3-83AB1BDCA6CB}" destId="{CDFD3779-0C6D-ED4A-8A25-EEFA7EDEEBA8}" srcOrd="0" destOrd="0" presId="urn:microsoft.com/office/officeart/2005/8/layout/hProcess10"/>
    <dgm:cxn modelId="{1C441F21-4D72-4C47-A4E2-DC24F297A352}" type="presParOf" srcId="{D71E86D0-6050-6B48-A8A5-4C1AB935F287}" destId="{A3D74D30-2AE4-A945-80A5-CE2E48807439}" srcOrd="2" destOrd="0" presId="urn:microsoft.com/office/officeart/2005/8/layout/hProcess10"/>
    <dgm:cxn modelId="{2C29130C-C5FA-D64C-B3BC-C99144A11EB4}" type="presParOf" srcId="{A3D74D30-2AE4-A945-80A5-CE2E48807439}" destId="{E284C749-1295-0C4F-B1FC-783A25129564}" srcOrd="0" destOrd="0" presId="urn:microsoft.com/office/officeart/2005/8/layout/hProcess10"/>
    <dgm:cxn modelId="{AB5DF83F-E407-4246-81AD-A56189C2D1D2}" type="presParOf" srcId="{A3D74D30-2AE4-A945-80A5-CE2E48807439}" destId="{81E0535B-114E-6F49-902E-9793A88FD7A2}" srcOrd="1" destOrd="0" presId="urn:microsoft.com/office/officeart/2005/8/layout/hProcess10"/>
    <dgm:cxn modelId="{3A42A652-9223-0A45-B184-77E224F805A9}" type="presParOf" srcId="{D71E86D0-6050-6B48-A8A5-4C1AB935F287}" destId="{F44E78FC-A2BF-B94F-9C95-C81B202ABE44}" srcOrd="3" destOrd="0" presId="urn:microsoft.com/office/officeart/2005/8/layout/hProcess10"/>
    <dgm:cxn modelId="{8CD4F962-B721-DD42-82DB-E2046F67DB86}" type="presParOf" srcId="{F44E78FC-A2BF-B94F-9C95-C81B202ABE44}" destId="{CE0FA63C-09D8-934F-91B5-588B4F27B949}" srcOrd="0" destOrd="0" presId="urn:microsoft.com/office/officeart/2005/8/layout/hProcess10"/>
    <dgm:cxn modelId="{930649C5-0765-BF44-A3AD-D9E65EA3AFB8}" type="presParOf" srcId="{D71E86D0-6050-6B48-A8A5-4C1AB935F287}" destId="{CC379880-0DFC-BC40-8044-92B945203AD3}" srcOrd="4" destOrd="0" presId="urn:microsoft.com/office/officeart/2005/8/layout/hProcess10"/>
    <dgm:cxn modelId="{70B6C8CE-D2E4-5F4D-99D9-1D09E7629BF9}" type="presParOf" srcId="{CC379880-0DFC-BC40-8044-92B945203AD3}" destId="{1CADC06F-09C6-D742-9130-63CA66649117}" srcOrd="0" destOrd="0" presId="urn:microsoft.com/office/officeart/2005/8/layout/hProcess10"/>
    <dgm:cxn modelId="{F9624D1E-E935-CF40-A145-8C716413BC3B}" type="presParOf" srcId="{CC379880-0DFC-BC40-8044-92B945203AD3}" destId="{6F26F383-AACD-1A41-8F77-717FC223BEE0}"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F98948-3320-4B7F-80FB-AB1137B5078B}" type="doc">
      <dgm:prSet loTypeId="urn:microsoft.com/office/officeart/2005/8/layout/hProcess10"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5F858BE-12F3-4653-B340-0B188B98203C}">
      <dgm:prSet custT="1"/>
      <dgm:spPr>
        <a:noFill/>
        <a:ln>
          <a:noFill/>
        </a:ln>
      </dgm:spPr>
      <dgm:t>
        <a:bodyPr anchor="ctr"/>
        <a:lstStyle/>
        <a:p>
          <a:pPr algn="ctr"/>
          <a:r>
            <a:rPr lang="en-US" sz="1600" dirty="0">
              <a:solidFill>
                <a:schemeClr val="tx1"/>
              </a:solidFill>
            </a:rPr>
            <a:t>Reward Waste Separation &amp; Recycle </a:t>
          </a:r>
          <a:endParaRPr lang="en-US" sz="1100" dirty="0">
            <a:solidFill>
              <a:schemeClr val="tx1"/>
            </a:solidFill>
          </a:endParaRPr>
        </a:p>
      </dgm:t>
    </dgm:pt>
    <dgm:pt modelId="{A18FFBF8-8B7D-40D4-A330-31FF915469FD}" type="parTrans" cxnId="{DEBC30EA-F307-450A-9FE0-DE38E709B7C6}">
      <dgm:prSet/>
      <dgm:spPr/>
      <dgm:t>
        <a:bodyPr/>
        <a:lstStyle/>
        <a:p>
          <a:pPr algn="ctr"/>
          <a:endParaRPr lang="en-US" sz="1600">
            <a:solidFill>
              <a:schemeClr val="tx1"/>
            </a:solidFill>
          </a:endParaRPr>
        </a:p>
      </dgm:t>
    </dgm:pt>
    <dgm:pt modelId="{BAF7F54C-54BB-4E32-A3BE-70FDDE1ACC7A}" type="sibTrans" cxnId="{DEBC30EA-F307-450A-9FE0-DE38E709B7C6}">
      <dgm:prSet/>
      <dgm:spPr>
        <a:solidFill>
          <a:schemeClr val="accent3"/>
        </a:solidFill>
      </dgm:spPr>
      <dgm:t>
        <a:bodyPr/>
        <a:lstStyle/>
        <a:p>
          <a:pPr algn="ctr"/>
          <a:endParaRPr lang="en-US" sz="1600" dirty="0">
            <a:solidFill>
              <a:schemeClr val="tx1"/>
            </a:solidFill>
          </a:endParaRPr>
        </a:p>
      </dgm:t>
    </dgm:pt>
    <dgm:pt modelId="{18935234-F39B-4F64-9D3E-ECC198090598}">
      <dgm:prSet custT="1"/>
      <dgm:spPr>
        <a:noFill/>
        <a:ln>
          <a:noFill/>
        </a:ln>
      </dgm:spPr>
      <dgm:t>
        <a:bodyPr anchor="ctr"/>
        <a:lstStyle/>
        <a:p>
          <a:pPr algn="ctr"/>
          <a:r>
            <a:rPr lang="en-US" sz="1600" dirty="0">
              <a:solidFill>
                <a:schemeClr val="tx1"/>
              </a:solidFill>
            </a:rPr>
            <a:t>Award Points </a:t>
          </a:r>
        </a:p>
        <a:p>
          <a:pPr algn="ctr"/>
          <a:r>
            <a:rPr lang="en-US" sz="1100" dirty="0">
              <a:solidFill>
                <a:schemeClr val="tx1"/>
              </a:solidFill>
            </a:rPr>
            <a:t>(/kg of Recyclable Waste)</a:t>
          </a:r>
        </a:p>
      </dgm:t>
    </dgm:pt>
    <dgm:pt modelId="{B6CB3CF8-E647-4BD2-92CD-1EEA584C5221}" type="parTrans" cxnId="{91D2593C-7D74-43E8-BC24-122A9C83402E}">
      <dgm:prSet/>
      <dgm:spPr/>
      <dgm:t>
        <a:bodyPr/>
        <a:lstStyle/>
        <a:p>
          <a:pPr algn="ctr"/>
          <a:endParaRPr lang="en-US" sz="1600">
            <a:solidFill>
              <a:schemeClr val="tx1"/>
            </a:solidFill>
          </a:endParaRPr>
        </a:p>
      </dgm:t>
    </dgm:pt>
    <dgm:pt modelId="{A80C0A60-9866-4750-AF50-82E6D30D27C4}" type="sibTrans" cxnId="{91D2593C-7D74-43E8-BC24-122A9C83402E}">
      <dgm:prSet/>
      <dgm:spPr/>
      <dgm:t>
        <a:bodyPr/>
        <a:lstStyle/>
        <a:p>
          <a:pPr algn="ctr"/>
          <a:endParaRPr lang="en-US" sz="1600" dirty="0">
            <a:solidFill>
              <a:schemeClr val="tx1"/>
            </a:solidFill>
          </a:endParaRPr>
        </a:p>
      </dgm:t>
    </dgm:pt>
    <dgm:pt modelId="{3CA3A262-78E2-46B9-86B9-EC5A18FB14DE}">
      <dgm:prSet custT="1"/>
      <dgm:spPr>
        <a:noFill/>
        <a:ln>
          <a:noFill/>
        </a:ln>
      </dgm:spPr>
      <dgm:t>
        <a:bodyPr anchor="ctr"/>
        <a:lstStyle/>
        <a:p>
          <a:pPr algn="ctr"/>
          <a:r>
            <a:rPr lang="en-US" sz="1600" dirty="0">
              <a:solidFill>
                <a:schemeClr val="tx1"/>
              </a:solidFill>
            </a:rPr>
            <a:t>Citizen Uses Proper Recycling Bin</a:t>
          </a:r>
        </a:p>
      </dgm:t>
    </dgm:pt>
    <dgm:pt modelId="{6BBE6B70-7535-4543-9D22-9A5FD3AA825E}" type="parTrans" cxnId="{DA22B488-0463-414F-B875-46191CF8188F}">
      <dgm:prSet/>
      <dgm:spPr/>
      <dgm:t>
        <a:bodyPr/>
        <a:lstStyle/>
        <a:p>
          <a:pPr algn="ctr"/>
          <a:endParaRPr lang="en-US" sz="1600">
            <a:solidFill>
              <a:schemeClr val="tx1"/>
            </a:solidFill>
          </a:endParaRPr>
        </a:p>
      </dgm:t>
    </dgm:pt>
    <dgm:pt modelId="{B3A5339B-3B69-46DF-810A-B2517955555D}" type="sibTrans" cxnId="{DA22B488-0463-414F-B875-46191CF8188F}">
      <dgm:prSet/>
      <dgm:spPr/>
      <dgm:t>
        <a:bodyPr/>
        <a:lstStyle/>
        <a:p>
          <a:pPr algn="ctr"/>
          <a:endParaRPr lang="en-US" sz="1600">
            <a:solidFill>
              <a:schemeClr val="tx1"/>
            </a:solidFill>
          </a:endParaRPr>
        </a:p>
      </dgm:t>
    </dgm:pt>
    <dgm:pt modelId="{D71E86D0-6050-6B48-A8A5-4C1AB935F287}" type="pres">
      <dgm:prSet presAssocID="{64F98948-3320-4B7F-80FB-AB1137B5078B}" presName="Name0" presStyleCnt="0">
        <dgm:presLayoutVars>
          <dgm:dir/>
          <dgm:resizeHandles val="exact"/>
        </dgm:presLayoutVars>
      </dgm:prSet>
      <dgm:spPr/>
    </dgm:pt>
    <dgm:pt modelId="{5E553F33-6118-FB40-89F3-15938F669FBE}" type="pres">
      <dgm:prSet presAssocID="{15F858BE-12F3-4653-B340-0B188B98203C}" presName="composite" presStyleCnt="0"/>
      <dgm:spPr/>
    </dgm:pt>
    <dgm:pt modelId="{F217DEC4-0687-9546-AFDA-7F63E3E4E63D}" type="pres">
      <dgm:prSet presAssocID="{15F858BE-12F3-4653-B340-0B188B98203C}" presName="imagSh" presStyleLbl="bgImgPlace1" presStyleIdx="0" presStyleCnt="3" custScaleX="60833" custScaleY="68683" custLinFactNeighborX="15146" custLinFactNeighborY="810"/>
      <dgm:spPr>
        <a:blipFill>
          <a:blip xmlns:r="http://schemas.openxmlformats.org/officeDocument/2006/relationships" r:embed="rId1">
            <a:extLst>
              <a:ext uri="{837473B0-CC2E-450A-ABE3-18F120FF3D39}">
                <a1611:picAttrSrcUrl xmlns:a1611="http://schemas.microsoft.com/office/drawing/2016/11/main" r:id="rId2"/>
              </a:ext>
            </a:extLst>
          </a:blip>
          <a:srcRect/>
          <a:stretch>
            <a:fillRect l="-1000" r="-1000"/>
          </a:stretch>
        </a:blipFill>
        <a:ln>
          <a:noFill/>
        </a:ln>
      </dgm:spPr>
    </dgm:pt>
    <dgm:pt modelId="{F7010F18-F6C1-6244-999C-6F4826BFEE21}" type="pres">
      <dgm:prSet presAssocID="{15F858BE-12F3-4653-B340-0B188B98203C}" presName="txNode" presStyleLbl="node1" presStyleIdx="0" presStyleCnt="3" custScaleY="100000">
        <dgm:presLayoutVars>
          <dgm:bulletEnabled val="1"/>
        </dgm:presLayoutVars>
      </dgm:prSet>
      <dgm:spPr/>
    </dgm:pt>
    <dgm:pt modelId="{B48CEBB2-ABEF-3441-AEA3-83AB1BDCA6CB}" type="pres">
      <dgm:prSet presAssocID="{BAF7F54C-54BB-4E32-A3BE-70FDDE1ACC7A}" presName="sibTrans" presStyleLbl="sibTrans2D1" presStyleIdx="0" presStyleCnt="2" custAng="10800000"/>
      <dgm:spPr/>
    </dgm:pt>
    <dgm:pt modelId="{CDFD3779-0C6D-ED4A-8A25-EEFA7EDEEBA8}" type="pres">
      <dgm:prSet presAssocID="{BAF7F54C-54BB-4E32-A3BE-70FDDE1ACC7A}" presName="connTx" presStyleLbl="sibTrans2D1" presStyleIdx="0" presStyleCnt="2"/>
      <dgm:spPr/>
    </dgm:pt>
    <dgm:pt modelId="{A3D74D30-2AE4-A945-80A5-CE2E48807439}" type="pres">
      <dgm:prSet presAssocID="{18935234-F39B-4F64-9D3E-ECC198090598}" presName="composite" presStyleCnt="0"/>
      <dgm:spPr/>
    </dgm:pt>
    <dgm:pt modelId="{E284C749-1295-0C4F-B1FC-783A25129564}" type="pres">
      <dgm:prSet presAssocID="{18935234-F39B-4F64-9D3E-ECC198090598}" presName="imagSh" presStyleLbl="bgImgPlace1" presStyleIdx="1" presStyleCnt="3" custScaleX="60833" custScaleY="68683" custLinFactNeighborX="15146" custLinFactNeighborY="810"/>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iamond"/>
        </a:ext>
      </dgm:extLst>
    </dgm:pt>
    <dgm:pt modelId="{81E0535B-114E-6F49-902E-9793A88FD7A2}" type="pres">
      <dgm:prSet presAssocID="{18935234-F39B-4F64-9D3E-ECC198090598}" presName="txNode" presStyleLbl="node1" presStyleIdx="1" presStyleCnt="3" custScaleY="100000">
        <dgm:presLayoutVars>
          <dgm:bulletEnabled val="1"/>
        </dgm:presLayoutVars>
      </dgm:prSet>
      <dgm:spPr/>
    </dgm:pt>
    <dgm:pt modelId="{F44E78FC-A2BF-B94F-9C95-C81B202ABE44}" type="pres">
      <dgm:prSet presAssocID="{A80C0A60-9866-4750-AF50-82E6D30D27C4}" presName="sibTrans" presStyleLbl="sibTrans2D1" presStyleIdx="1" presStyleCnt="2" custAng="10800000" custScaleX="81572" custScaleY="114300"/>
      <dgm:spPr/>
    </dgm:pt>
    <dgm:pt modelId="{CE0FA63C-09D8-934F-91B5-588B4F27B949}" type="pres">
      <dgm:prSet presAssocID="{A80C0A60-9866-4750-AF50-82E6D30D27C4}" presName="connTx" presStyleLbl="sibTrans2D1" presStyleIdx="1" presStyleCnt="2"/>
      <dgm:spPr/>
    </dgm:pt>
    <dgm:pt modelId="{CC379880-0DFC-BC40-8044-92B945203AD3}" type="pres">
      <dgm:prSet presAssocID="{3CA3A262-78E2-46B9-86B9-EC5A18FB14DE}" presName="composite" presStyleCnt="0"/>
      <dgm:spPr/>
    </dgm:pt>
    <dgm:pt modelId="{1CADC06F-09C6-D742-9130-63CA66649117}" type="pres">
      <dgm:prSet presAssocID="{3CA3A262-78E2-46B9-86B9-EC5A18FB14DE}" presName="imagSh" presStyleLbl="bgImgPlace1" presStyleIdx="2" presStyleCnt="3" custScaleX="60833" custScaleY="68683" custLinFactNeighborX="15146" custLinFactNeighborY="810"/>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Family with boy"/>
        </a:ext>
      </dgm:extLst>
    </dgm:pt>
    <dgm:pt modelId="{6F26F383-AACD-1A41-8F77-717FC223BEE0}" type="pres">
      <dgm:prSet presAssocID="{3CA3A262-78E2-46B9-86B9-EC5A18FB14DE}" presName="txNode" presStyleLbl="node1" presStyleIdx="2" presStyleCnt="3" custScaleY="100000">
        <dgm:presLayoutVars>
          <dgm:bulletEnabled val="1"/>
        </dgm:presLayoutVars>
      </dgm:prSet>
      <dgm:spPr/>
    </dgm:pt>
  </dgm:ptLst>
  <dgm:cxnLst>
    <dgm:cxn modelId="{27B18F13-75D9-B34B-B64A-0CEE13570B09}" type="presOf" srcId="{64F98948-3320-4B7F-80FB-AB1137B5078B}" destId="{D71E86D0-6050-6B48-A8A5-4C1AB935F287}" srcOrd="0" destOrd="0" presId="urn:microsoft.com/office/officeart/2005/8/layout/hProcess10"/>
    <dgm:cxn modelId="{6F956729-1A9D-7C40-835D-B4CB60071877}" type="presOf" srcId="{BAF7F54C-54BB-4E32-A3BE-70FDDE1ACC7A}" destId="{CDFD3779-0C6D-ED4A-8A25-EEFA7EDEEBA8}" srcOrd="1" destOrd="0" presId="urn:microsoft.com/office/officeart/2005/8/layout/hProcess10"/>
    <dgm:cxn modelId="{9616F733-D614-9E49-B45A-F626C05E0A0A}" type="presOf" srcId="{BAF7F54C-54BB-4E32-A3BE-70FDDE1ACC7A}" destId="{B48CEBB2-ABEF-3441-AEA3-83AB1BDCA6CB}" srcOrd="0" destOrd="0" presId="urn:microsoft.com/office/officeart/2005/8/layout/hProcess10"/>
    <dgm:cxn modelId="{91D2593C-7D74-43E8-BC24-122A9C83402E}" srcId="{64F98948-3320-4B7F-80FB-AB1137B5078B}" destId="{18935234-F39B-4F64-9D3E-ECC198090598}" srcOrd="1" destOrd="0" parTransId="{B6CB3CF8-E647-4BD2-92CD-1EEA584C5221}" sibTransId="{A80C0A60-9866-4750-AF50-82E6D30D27C4}"/>
    <dgm:cxn modelId="{03765778-F70E-4E4F-AD78-3E86BF49035E}" type="presOf" srcId="{15F858BE-12F3-4653-B340-0B188B98203C}" destId="{F7010F18-F6C1-6244-999C-6F4826BFEE21}" srcOrd="0" destOrd="0" presId="urn:microsoft.com/office/officeart/2005/8/layout/hProcess10"/>
    <dgm:cxn modelId="{FA95D97D-CE2A-9F49-A6D8-18333FD66426}" type="presOf" srcId="{A80C0A60-9866-4750-AF50-82E6D30D27C4}" destId="{CE0FA63C-09D8-934F-91B5-588B4F27B949}" srcOrd="1" destOrd="0" presId="urn:microsoft.com/office/officeart/2005/8/layout/hProcess10"/>
    <dgm:cxn modelId="{DA22B488-0463-414F-B875-46191CF8188F}" srcId="{64F98948-3320-4B7F-80FB-AB1137B5078B}" destId="{3CA3A262-78E2-46B9-86B9-EC5A18FB14DE}" srcOrd="2" destOrd="0" parTransId="{6BBE6B70-7535-4543-9D22-9A5FD3AA825E}" sibTransId="{B3A5339B-3B69-46DF-810A-B2517955555D}"/>
    <dgm:cxn modelId="{B8ABA3B5-ECCC-6D46-B337-803116BB5AAA}" type="presOf" srcId="{3CA3A262-78E2-46B9-86B9-EC5A18FB14DE}" destId="{6F26F383-AACD-1A41-8F77-717FC223BEE0}" srcOrd="0" destOrd="0" presId="urn:microsoft.com/office/officeart/2005/8/layout/hProcess10"/>
    <dgm:cxn modelId="{4A25D3B6-6AC7-174D-97D6-3E8F48F4E771}" type="presOf" srcId="{A80C0A60-9866-4750-AF50-82E6D30D27C4}" destId="{F44E78FC-A2BF-B94F-9C95-C81B202ABE44}" srcOrd="0" destOrd="0" presId="urn:microsoft.com/office/officeart/2005/8/layout/hProcess10"/>
    <dgm:cxn modelId="{520D18E4-D231-574D-B64D-D6C4244C1E3F}" type="presOf" srcId="{18935234-F39B-4F64-9D3E-ECC198090598}" destId="{81E0535B-114E-6F49-902E-9793A88FD7A2}" srcOrd="0" destOrd="0" presId="urn:microsoft.com/office/officeart/2005/8/layout/hProcess10"/>
    <dgm:cxn modelId="{DEBC30EA-F307-450A-9FE0-DE38E709B7C6}" srcId="{64F98948-3320-4B7F-80FB-AB1137B5078B}" destId="{15F858BE-12F3-4653-B340-0B188B98203C}" srcOrd="0" destOrd="0" parTransId="{A18FFBF8-8B7D-40D4-A330-31FF915469FD}" sibTransId="{BAF7F54C-54BB-4E32-A3BE-70FDDE1ACC7A}"/>
    <dgm:cxn modelId="{46AC3F03-13B1-1343-BFE4-0F50E71E66C0}" type="presParOf" srcId="{D71E86D0-6050-6B48-A8A5-4C1AB935F287}" destId="{5E553F33-6118-FB40-89F3-15938F669FBE}" srcOrd="0" destOrd="0" presId="urn:microsoft.com/office/officeart/2005/8/layout/hProcess10"/>
    <dgm:cxn modelId="{8580CD58-3D7E-EC4B-A618-A71A19674BD4}" type="presParOf" srcId="{5E553F33-6118-FB40-89F3-15938F669FBE}" destId="{F217DEC4-0687-9546-AFDA-7F63E3E4E63D}" srcOrd="0" destOrd="0" presId="urn:microsoft.com/office/officeart/2005/8/layout/hProcess10"/>
    <dgm:cxn modelId="{8832B1FF-2E99-6E4A-B3E5-AD220CD534D2}" type="presParOf" srcId="{5E553F33-6118-FB40-89F3-15938F669FBE}" destId="{F7010F18-F6C1-6244-999C-6F4826BFEE21}" srcOrd="1" destOrd="0" presId="urn:microsoft.com/office/officeart/2005/8/layout/hProcess10"/>
    <dgm:cxn modelId="{E928AE63-7C58-C647-8CA7-D733A4A11C59}" type="presParOf" srcId="{D71E86D0-6050-6B48-A8A5-4C1AB935F287}" destId="{B48CEBB2-ABEF-3441-AEA3-83AB1BDCA6CB}" srcOrd="1" destOrd="0" presId="urn:microsoft.com/office/officeart/2005/8/layout/hProcess10"/>
    <dgm:cxn modelId="{D946D881-929D-7149-A7CB-7987A68A33E0}" type="presParOf" srcId="{B48CEBB2-ABEF-3441-AEA3-83AB1BDCA6CB}" destId="{CDFD3779-0C6D-ED4A-8A25-EEFA7EDEEBA8}" srcOrd="0" destOrd="0" presId="urn:microsoft.com/office/officeart/2005/8/layout/hProcess10"/>
    <dgm:cxn modelId="{1C441F21-4D72-4C47-A4E2-DC24F297A352}" type="presParOf" srcId="{D71E86D0-6050-6B48-A8A5-4C1AB935F287}" destId="{A3D74D30-2AE4-A945-80A5-CE2E48807439}" srcOrd="2" destOrd="0" presId="urn:microsoft.com/office/officeart/2005/8/layout/hProcess10"/>
    <dgm:cxn modelId="{2C29130C-C5FA-D64C-B3BC-C99144A11EB4}" type="presParOf" srcId="{A3D74D30-2AE4-A945-80A5-CE2E48807439}" destId="{E284C749-1295-0C4F-B1FC-783A25129564}" srcOrd="0" destOrd="0" presId="urn:microsoft.com/office/officeart/2005/8/layout/hProcess10"/>
    <dgm:cxn modelId="{AB5DF83F-E407-4246-81AD-A56189C2D1D2}" type="presParOf" srcId="{A3D74D30-2AE4-A945-80A5-CE2E48807439}" destId="{81E0535B-114E-6F49-902E-9793A88FD7A2}" srcOrd="1" destOrd="0" presId="urn:microsoft.com/office/officeart/2005/8/layout/hProcess10"/>
    <dgm:cxn modelId="{3A42A652-9223-0A45-B184-77E224F805A9}" type="presParOf" srcId="{D71E86D0-6050-6B48-A8A5-4C1AB935F287}" destId="{F44E78FC-A2BF-B94F-9C95-C81B202ABE44}" srcOrd="3" destOrd="0" presId="urn:microsoft.com/office/officeart/2005/8/layout/hProcess10"/>
    <dgm:cxn modelId="{8CD4F962-B721-DD42-82DB-E2046F67DB86}" type="presParOf" srcId="{F44E78FC-A2BF-B94F-9C95-C81B202ABE44}" destId="{CE0FA63C-09D8-934F-91B5-588B4F27B949}" srcOrd="0" destOrd="0" presId="urn:microsoft.com/office/officeart/2005/8/layout/hProcess10"/>
    <dgm:cxn modelId="{930649C5-0765-BF44-A3AD-D9E65EA3AFB8}" type="presParOf" srcId="{D71E86D0-6050-6B48-A8A5-4C1AB935F287}" destId="{CC379880-0DFC-BC40-8044-92B945203AD3}" srcOrd="4" destOrd="0" presId="urn:microsoft.com/office/officeart/2005/8/layout/hProcess10"/>
    <dgm:cxn modelId="{70B6C8CE-D2E4-5F4D-99D9-1D09E7629BF9}" type="presParOf" srcId="{CC379880-0DFC-BC40-8044-92B945203AD3}" destId="{1CADC06F-09C6-D742-9130-63CA66649117}" srcOrd="0" destOrd="0" presId="urn:microsoft.com/office/officeart/2005/8/layout/hProcess10"/>
    <dgm:cxn modelId="{F9624D1E-E935-CF40-A145-8C716413BC3B}" type="presParOf" srcId="{CC379880-0DFC-BC40-8044-92B945203AD3}" destId="{6F26F383-AACD-1A41-8F77-717FC223BEE0}"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4F98948-3320-4B7F-80FB-AB1137B5078B}" type="doc">
      <dgm:prSet loTypeId="urn:microsoft.com/office/officeart/2005/8/layout/hProcess10"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5F858BE-12F3-4653-B340-0B188B98203C}">
      <dgm:prSet custT="1"/>
      <dgm:spPr>
        <a:noFill/>
        <a:ln>
          <a:noFill/>
        </a:ln>
      </dgm:spPr>
      <dgm:t>
        <a:bodyPr anchor="ctr"/>
        <a:lstStyle/>
        <a:p>
          <a:pPr algn="ctr"/>
          <a:r>
            <a:rPr lang="en-US" sz="1600">
              <a:solidFill>
                <a:schemeClr val="tx1"/>
              </a:solidFill>
            </a:rPr>
            <a:t>Fullness of each bin</a:t>
          </a:r>
          <a:endParaRPr lang="en-US" sz="1600" dirty="0">
            <a:solidFill>
              <a:schemeClr val="tx1"/>
            </a:solidFill>
          </a:endParaRPr>
        </a:p>
      </dgm:t>
    </dgm:pt>
    <dgm:pt modelId="{A18FFBF8-8B7D-40D4-A330-31FF915469FD}" type="parTrans" cxnId="{DEBC30EA-F307-450A-9FE0-DE38E709B7C6}">
      <dgm:prSet/>
      <dgm:spPr/>
      <dgm:t>
        <a:bodyPr/>
        <a:lstStyle/>
        <a:p>
          <a:pPr algn="ctr"/>
          <a:endParaRPr lang="en-US" sz="1600">
            <a:solidFill>
              <a:schemeClr val="tx1"/>
            </a:solidFill>
          </a:endParaRPr>
        </a:p>
      </dgm:t>
    </dgm:pt>
    <dgm:pt modelId="{BAF7F54C-54BB-4E32-A3BE-70FDDE1ACC7A}" type="sibTrans" cxnId="{DEBC30EA-F307-450A-9FE0-DE38E709B7C6}">
      <dgm:prSet/>
      <dgm:spPr>
        <a:solidFill>
          <a:schemeClr val="accent3"/>
        </a:solidFill>
      </dgm:spPr>
      <dgm:t>
        <a:bodyPr/>
        <a:lstStyle/>
        <a:p>
          <a:pPr algn="ctr"/>
          <a:endParaRPr lang="en-US" sz="1600" dirty="0">
            <a:solidFill>
              <a:schemeClr val="tx1"/>
            </a:solidFill>
          </a:endParaRPr>
        </a:p>
      </dgm:t>
    </dgm:pt>
    <dgm:pt modelId="{18935234-F39B-4F64-9D3E-ECC198090598}">
      <dgm:prSet custT="1"/>
      <dgm:spPr>
        <a:noFill/>
        <a:ln>
          <a:noFill/>
        </a:ln>
      </dgm:spPr>
      <dgm:t>
        <a:bodyPr anchor="ctr"/>
        <a:lstStyle/>
        <a:p>
          <a:pPr algn="ctr"/>
          <a:r>
            <a:rPr lang="en-US" sz="1600" dirty="0"/>
            <a:t>Real time position of bin and trash truck</a:t>
          </a:r>
          <a:endParaRPr lang="en-US" sz="1600" dirty="0">
            <a:solidFill>
              <a:schemeClr val="tx1"/>
            </a:solidFill>
          </a:endParaRPr>
        </a:p>
      </dgm:t>
    </dgm:pt>
    <dgm:pt modelId="{B6CB3CF8-E647-4BD2-92CD-1EEA584C5221}" type="parTrans" cxnId="{91D2593C-7D74-43E8-BC24-122A9C83402E}">
      <dgm:prSet/>
      <dgm:spPr/>
      <dgm:t>
        <a:bodyPr/>
        <a:lstStyle/>
        <a:p>
          <a:pPr algn="ctr"/>
          <a:endParaRPr lang="en-US" sz="1600">
            <a:solidFill>
              <a:schemeClr val="tx1"/>
            </a:solidFill>
          </a:endParaRPr>
        </a:p>
      </dgm:t>
    </dgm:pt>
    <dgm:pt modelId="{A80C0A60-9866-4750-AF50-82E6D30D27C4}" type="sibTrans" cxnId="{91D2593C-7D74-43E8-BC24-122A9C83402E}">
      <dgm:prSet/>
      <dgm:spPr/>
      <dgm:t>
        <a:bodyPr/>
        <a:lstStyle/>
        <a:p>
          <a:pPr algn="ctr"/>
          <a:endParaRPr lang="en-US" sz="1600" dirty="0">
            <a:solidFill>
              <a:schemeClr val="tx1"/>
            </a:solidFill>
          </a:endParaRPr>
        </a:p>
      </dgm:t>
    </dgm:pt>
    <dgm:pt modelId="{3CA3A262-78E2-46B9-86B9-EC5A18FB14DE}">
      <dgm:prSet custT="1"/>
      <dgm:spPr>
        <a:noFill/>
        <a:ln>
          <a:noFill/>
        </a:ln>
      </dgm:spPr>
      <dgm:t>
        <a:bodyPr anchor="ctr"/>
        <a:lstStyle/>
        <a:p>
          <a:pPr algn="ctr"/>
          <a:r>
            <a:rPr lang="en-US" sz="1600" dirty="0">
              <a:solidFill>
                <a:schemeClr val="tx1"/>
              </a:solidFill>
            </a:rPr>
            <a:t>Air quality</a:t>
          </a:r>
        </a:p>
      </dgm:t>
    </dgm:pt>
    <dgm:pt modelId="{6BBE6B70-7535-4543-9D22-9A5FD3AA825E}" type="parTrans" cxnId="{DA22B488-0463-414F-B875-46191CF8188F}">
      <dgm:prSet/>
      <dgm:spPr/>
      <dgm:t>
        <a:bodyPr/>
        <a:lstStyle/>
        <a:p>
          <a:pPr algn="ctr"/>
          <a:endParaRPr lang="en-US" sz="1600">
            <a:solidFill>
              <a:schemeClr val="tx1"/>
            </a:solidFill>
          </a:endParaRPr>
        </a:p>
      </dgm:t>
    </dgm:pt>
    <dgm:pt modelId="{B3A5339B-3B69-46DF-810A-B2517955555D}" type="sibTrans" cxnId="{DA22B488-0463-414F-B875-46191CF8188F}">
      <dgm:prSet/>
      <dgm:spPr/>
      <dgm:t>
        <a:bodyPr/>
        <a:lstStyle/>
        <a:p>
          <a:pPr algn="ctr"/>
          <a:endParaRPr lang="en-US" sz="1600">
            <a:solidFill>
              <a:schemeClr val="tx1"/>
            </a:solidFill>
          </a:endParaRPr>
        </a:p>
      </dgm:t>
    </dgm:pt>
    <dgm:pt modelId="{D71E86D0-6050-6B48-A8A5-4C1AB935F287}" type="pres">
      <dgm:prSet presAssocID="{64F98948-3320-4B7F-80FB-AB1137B5078B}" presName="Name0" presStyleCnt="0">
        <dgm:presLayoutVars>
          <dgm:dir/>
          <dgm:resizeHandles val="exact"/>
        </dgm:presLayoutVars>
      </dgm:prSet>
      <dgm:spPr/>
    </dgm:pt>
    <dgm:pt modelId="{5E553F33-6118-FB40-89F3-15938F669FBE}" type="pres">
      <dgm:prSet presAssocID="{15F858BE-12F3-4653-B340-0B188B98203C}" presName="composite" presStyleCnt="0"/>
      <dgm:spPr/>
    </dgm:pt>
    <dgm:pt modelId="{F217DEC4-0687-9546-AFDA-7F63E3E4E63D}" type="pres">
      <dgm:prSet presAssocID="{15F858BE-12F3-4653-B340-0B188B98203C}" presName="imagSh" presStyleLbl="bgImgPlace1" presStyleIdx="0" presStyleCnt="3" custScaleX="60833" custScaleY="68683" custLinFactNeighborX="15146" custLinFactNeighborY="810"/>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Σκουπίδια με συμπαγές γέμισμα"/>
        </a:ext>
      </dgm:extLst>
    </dgm:pt>
    <dgm:pt modelId="{F7010F18-F6C1-6244-999C-6F4826BFEE21}" type="pres">
      <dgm:prSet presAssocID="{15F858BE-12F3-4653-B340-0B188B98203C}" presName="txNode" presStyleLbl="node1" presStyleIdx="0" presStyleCnt="3" custScaleY="100000">
        <dgm:presLayoutVars>
          <dgm:bulletEnabled val="1"/>
        </dgm:presLayoutVars>
      </dgm:prSet>
      <dgm:spPr/>
    </dgm:pt>
    <dgm:pt modelId="{B48CEBB2-ABEF-3441-AEA3-83AB1BDCA6CB}" type="pres">
      <dgm:prSet presAssocID="{BAF7F54C-54BB-4E32-A3BE-70FDDE1ACC7A}" presName="sibTrans" presStyleLbl="sibTrans2D1" presStyleIdx="0" presStyleCnt="2"/>
      <dgm:spPr/>
    </dgm:pt>
    <dgm:pt modelId="{CDFD3779-0C6D-ED4A-8A25-EEFA7EDEEBA8}" type="pres">
      <dgm:prSet presAssocID="{BAF7F54C-54BB-4E32-A3BE-70FDDE1ACC7A}" presName="connTx" presStyleLbl="sibTrans2D1" presStyleIdx="0" presStyleCnt="2"/>
      <dgm:spPr/>
    </dgm:pt>
    <dgm:pt modelId="{A3D74D30-2AE4-A945-80A5-CE2E48807439}" type="pres">
      <dgm:prSet presAssocID="{18935234-F39B-4F64-9D3E-ECC198090598}" presName="composite" presStyleCnt="0"/>
      <dgm:spPr/>
    </dgm:pt>
    <dgm:pt modelId="{E284C749-1295-0C4F-B1FC-783A25129564}" type="pres">
      <dgm:prSet presAssocID="{18935234-F39B-4F64-9D3E-ECC198090598}" presName="imagSh" presStyleLbl="bgImgPlace1" presStyleIdx="1" presStyleCnt="3" custScaleX="60833" custScaleY="68683" custLinFactNeighborX="15146" custLinFactNeighborY="810"/>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Χάρτης με καρφίτσα με συμπαγές γέμισμα"/>
        </a:ext>
      </dgm:extLst>
    </dgm:pt>
    <dgm:pt modelId="{81E0535B-114E-6F49-902E-9793A88FD7A2}" type="pres">
      <dgm:prSet presAssocID="{18935234-F39B-4F64-9D3E-ECC198090598}" presName="txNode" presStyleLbl="node1" presStyleIdx="1" presStyleCnt="3" custScaleY="100000">
        <dgm:presLayoutVars>
          <dgm:bulletEnabled val="1"/>
        </dgm:presLayoutVars>
      </dgm:prSet>
      <dgm:spPr/>
    </dgm:pt>
    <dgm:pt modelId="{F44E78FC-A2BF-B94F-9C95-C81B202ABE44}" type="pres">
      <dgm:prSet presAssocID="{A80C0A60-9866-4750-AF50-82E6D30D27C4}" presName="sibTrans" presStyleLbl="sibTrans2D1" presStyleIdx="1" presStyleCnt="2" custScaleX="81572" custScaleY="114300"/>
      <dgm:spPr/>
    </dgm:pt>
    <dgm:pt modelId="{CE0FA63C-09D8-934F-91B5-588B4F27B949}" type="pres">
      <dgm:prSet presAssocID="{A80C0A60-9866-4750-AF50-82E6D30D27C4}" presName="connTx" presStyleLbl="sibTrans2D1" presStyleIdx="1" presStyleCnt="2"/>
      <dgm:spPr/>
    </dgm:pt>
    <dgm:pt modelId="{CC379880-0DFC-BC40-8044-92B945203AD3}" type="pres">
      <dgm:prSet presAssocID="{3CA3A262-78E2-46B9-86B9-EC5A18FB14DE}" presName="composite" presStyleCnt="0"/>
      <dgm:spPr/>
    </dgm:pt>
    <dgm:pt modelId="{1CADC06F-09C6-D742-9130-63CA66649117}" type="pres">
      <dgm:prSet presAssocID="{3CA3A262-78E2-46B9-86B9-EC5A18FB14DE}" presName="imagSh" presStyleLbl="bgImgPlace1" presStyleIdx="2" presStyleCnt="3" custScaleX="60833" custScaleY="68683" custLinFactNeighborX="15146" custLinFactNeighborY="810"/>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andemic ομαδοποιήσετε γράφημα καμπύλης γραμμής με συμπαγές γέμισμα"/>
        </a:ext>
      </dgm:extLst>
    </dgm:pt>
    <dgm:pt modelId="{6F26F383-AACD-1A41-8F77-717FC223BEE0}" type="pres">
      <dgm:prSet presAssocID="{3CA3A262-78E2-46B9-86B9-EC5A18FB14DE}" presName="txNode" presStyleLbl="node1" presStyleIdx="2" presStyleCnt="3" custScaleY="100000">
        <dgm:presLayoutVars>
          <dgm:bulletEnabled val="1"/>
        </dgm:presLayoutVars>
      </dgm:prSet>
      <dgm:spPr/>
    </dgm:pt>
  </dgm:ptLst>
  <dgm:cxnLst>
    <dgm:cxn modelId="{27B18F13-75D9-B34B-B64A-0CEE13570B09}" type="presOf" srcId="{64F98948-3320-4B7F-80FB-AB1137B5078B}" destId="{D71E86D0-6050-6B48-A8A5-4C1AB935F287}" srcOrd="0" destOrd="0" presId="urn:microsoft.com/office/officeart/2005/8/layout/hProcess10"/>
    <dgm:cxn modelId="{6F956729-1A9D-7C40-835D-B4CB60071877}" type="presOf" srcId="{BAF7F54C-54BB-4E32-A3BE-70FDDE1ACC7A}" destId="{CDFD3779-0C6D-ED4A-8A25-EEFA7EDEEBA8}" srcOrd="1" destOrd="0" presId="urn:microsoft.com/office/officeart/2005/8/layout/hProcess10"/>
    <dgm:cxn modelId="{9616F733-D614-9E49-B45A-F626C05E0A0A}" type="presOf" srcId="{BAF7F54C-54BB-4E32-A3BE-70FDDE1ACC7A}" destId="{B48CEBB2-ABEF-3441-AEA3-83AB1BDCA6CB}" srcOrd="0" destOrd="0" presId="urn:microsoft.com/office/officeart/2005/8/layout/hProcess10"/>
    <dgm:cxn modelId="{91D2593C-7D74-43E8-BC24-122A9C83402E}" srcId="{64F98948-3320-4B7F-80FB-AB1137B5078B}" destId="{18935234-F39B-4F64-9D3E-ECC198090598}" srcOrd="1" destOrd="0" parTransId="{B6CB3CF8-E647-4BD2-92CD-1EEA584C5221}" sibTransId="{A80C0A60-9866-4750-AF50-82E6D30D27C4}"/>
    <dgm:cxn modelId="{03765778-F70E-4E4F-AD78-3E86BF49035E}" type="presOf" srcId="{15F858BE-12F3-4653-B340-0B188B98203C}" destId="{F7010F18-F6C1-6244-999C-6F4826BFEE21}" srcOrd="0" destOrd="0" presId="urn:microsoft.com/office/officeart/2005/8/layout/hProcess10"/>
    <dgm:cxn modelId="{FA95D97D-CE2A-9F49-A6D8-18333FD66426}" type="presOf" srcId="{A80C0A60-9866-4750-AF50-82E6D30D27C4}" destId="{CE0FA63C-09D8-934F-91B5-588B4F27B949}" srcOrd="1" destOrd="0" presId="urn:microsoft.com/office/officeart/2005/8/layout/hProcess10"/>
    <dgm:cxn modelId="{DA22B488-0463-414F-B875-46191CF8188F}" srcId="{64F98948-3320-4B7F-80FB-AB1137B5078B}" destId="{3CA3A262-78E2-46B9-86B9-EC5A18FB14DE}" srcOrd="2" destOrd="0" parTransId="{6BBE6B70-7535-4543-9D22-9A5FD3AA825E}" sibTransId="{B3A5339B-3B69-46DF-810A-B2517955555D}"/>
    <dgm:cxn modelId="{B8ABA3B5-ECCC-6D46-B337-803116BB5AAA}" type="presOf" srcId="{3CA3A262-78E2-46B9-86B9-EC5A18FB14DE}" destId="{6F26F383-AACD-1A41-8F77-717FC223BEE0}" srcOrd="0" destOrd="0" presId="urn:microsoft.com/office/officeart/2005/8/layout/hProcess10"/>
    <dgm:cxn modelId="{4A25D3B6-6AC7-174D-97D6-3E8F48F4E771}" type="presOf" srcId="{A80C0A60-9866-4750-AF50-82E6D30D27C4}" destId="{F44E78FC-A2BF-B94F-9C95-C81B202ABE44}" srcOrd="0" destOrd="0" presId="urn:microsoft.com/office/officeart/2005/8/layout/hProcess10"/>
    <dgm:cxn modelId="{520D18E4-D231-574D-B64D-D6C4244C1E3F}" type="presOf" srcId="{18935234-F39B-4F64-9D3E-ECC198090598}" destId="{81E0535B-114E-6F49-902E-9793A88FD7A2}" srcOrd="0" destOrd="0" presId="urn:microsoft.com/office/officeart/2005/8/layout/hProcess10"/>
    <dgm:cxn modelId="{DEBC30EA-F307-450A-9FE0-DE38E709B7C6}" srcId="{64F98948-3320-4B7F-80FB-AB1137B5078B}" destId="{15F858BE-12F3-4653-B340-0B188B98203C}" srcOrd="0" destOrd="0" parTransId="{A18FFBF8-8B7D-40D4-A330-31FF915469FD}" sibTransId="{BAF7F54C-54BB-4E32-A3BE-70FDDE1ACC7A}"/>
    <dgm:cxn modelId="{46AC3F03-13B1-1343-BFE4-0F50E71E66C0}" type="presParOf" srcId="{D71E86D0-6050-6B48-A8A5-4C1AB935F287}" destId="{5E553F33-6118-FB40-89F3-15938F669FBE}" srcOrd="0" destOrd="0" presId="urn:microsoft.com/office/officeart/2005/8/layout/hProcess10"/>
    <dgm:cxn modelId="{8580CD58-3D7E-EC4B-A618-A71A19674BD4}" type="presParOf" srcId="{5E553F33-6118-FB40-89F3-15938F669FBE}" destId="{F217DEC4-0687-9546-AFDA-7F63E3E4E63D}" srcOrd="0" destOrd="0" presId="urn:microsoft.com/office/officeart/2005/8/layout/hProcess10"/>
    <dgm:cxn modelId="{8832B1FF-2E99-6E4A-B3E5-AD220CD534D2}" type="presParOf" srcId="{5E553F33-6118-FB40-89F3-15938F669FBE}" destId="{F7010F18-F6C1-6244-999C-6F4826BFEE21}" srcOrd="1" destOrd="0" presId="urn:microsoft.com/office/officeart/2005/8/layout/hProcess10"/>
    <dgm:cxn modelId="{E928AE63-7C58-C647-8CA7-D733A4A11C59}" type="presParOf" srcId="{D71E86D0-6050-6B48-A8A5-4C1AB935F287}" destId="{B48CEBB2-ABEF-3441-AEA3-83AB1BDCA6CB}" srcOrd="1" destOrd="0" presId="urn:microsoft.com/office/officeart/2005/8/layout/hProcess10"/>
    <dgm:cxn modelId="{D946D881-929D-7149-A7CB-7987A68A33E0}" type="presParOf" srcId="{B48CEBB2-ABEF-3441-AEA3-83AB1BDCA6CB}" destId="{CDFD3779-0C6D-ED4A-8A25-EEFA7EDEEBA8}" srcOrd="0" destOrd="0" presId="urn:microsoft.com/office/officeart/2005/8/layout/hProcess10"/>
    <dgm:cxn modelId="{1C441F21-4D72-4C47-A4E2-DC24F297A352}" type="presParOf" srcId="{D71E86D0-6050-6B48-A8A5-4C1AB935F287}" destId="{A3D74D30-2AE4-A945-80A5-CE2E48807439}" srcOrd="2" destOrd="0" presId="urn:microsoft.com/office/officeart/2005/8/layout/hProcess10"/>
    <dgm:cxn modelId="{2C29130C-C5FA-D64C-B3BC-C99144A11EB4}" type="presParOf" srcId="{A3D74D30-2AE4-A945-80A5-CE2E48807439}" destId="{E284C749-1295-0C4F-B1FC-783A25129564}" srcOrd="0" destOrd="0" presId="urn:microsoft.com/office/officeart/2005/8/layout/hProcess10"/>
    <dgm:cxn modelId="{AB5DF83F-E407-4246-81AD-A56189C2D1D2}" type="presParOf" srcId="{A3D74D30-2AE4-A945-80A5-CE2E48807439}" destId="{81E0535B-114E-6F49-902E-9793A88FD7A2}" srcOrd="1" destOrd="0" presId="urn:microsoft.com/office/officeart/2005/8/layout/hProcess10"/>
    <dgm:cxn modelId="{3A42A652-9223-0A45-B184-77E224F805A9}" type="presParOf" srcId="{D71E86D0-6050-6B48-A8A5-4C1AB935F287}" destId="{F44E78FC-A2BF-B94F-9C95-C81B202ABE44}" srcOrd="3" destOrd="0" presId="urn:microsoft.com/office/officeart/2005/8/layout/hProcess10"/>
    <dgm:cxn modelId="{8CD4F962-B721-DD42-82DB-E2046F67DB86}" type="presParOf" srcId="{F44E78FC-A2BF-B94F-9C95-C81B202ABE44}" destId="{CE0FA63C-09D8-934F-91B5-588B4F27B949}" srcOrd="0" destOrd="0" presId="urn:microsoft.com/office/officeart/2005/8/layout/hProcess10"/>
    <dgm:cxn modelId="{930649C5-0765-BF44-A3AD-D9E65EA3AFB8}" type="presParOf" srcId="{D71E86D0-6050-6B48-A8A5-4C1AB935F287}" destId="{CC379880-0DFC-BC40-8044-92B945203AD3}" srcOrd="4" destOrd="0" presId="urn:microsoft.com/office/officeart/2005/8/layout/hProcess10"/>
    <dgm:cxn modelId="{70B6C8CE-D2E4-5F4D-99D9-1D09E7629BF9}" type="presParOf" srcId="{CC379880-0DFC-BC40-8044-92B945203AD3}" destId="{1CADC06F-09C6-D742-9130-63CA66649117}" srcOrd="0" destOrd="0" presId="urn:microsoft.com/office/officeart/2005/8/layout/hProcess10"/>
    <dgm:cxn modelId="{F9624D1E-E935-CF40-A145-8C716413BC3B}" type="presParOf" srcId="{CC379880-0DFC-BC40-8044-92B945203AD3}" destId="{6F26F383-AACD-1A41-8F77-717FC223BEE0}"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4F98948-3320-4B7F-80FB-AB1137B5078B}" type="doc">
      <dgm:prSet loTypeId="urn:microsoft.com/office/officeart/2005/8/layout/hProcess10"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5F858BE-12F3-4653-B340-0B188B98203C}">
      <dgm:prSet custT="1"/>
      <dgm:spPr>
        <a:noFill/>
        <a:ln>
          <a:noFill/>
        </a:ln>
      </dgm:spPr>
      <dgm:t>
        <a:bodyPr anchor="ctr"/>
        <a:lstStyle/>
        <a:p>
          <a:pPr algn="ctr"/>
          <a:r>
            <a:rPr lang="en-US" sz="1600" dirty="0">
              <a:solidFill>
                <a:schemeClr val="tx1"/>
              </a:solidFill>
            </a:rPr>
            <a:t>Lorem ipsum lorem ipsum lorem</a:t>
          </a:r>
        </a:p>
      </dgm:t>
    </dgm:pt>
    <dgm:pt modelId="{A18FFBF8-8B7D-40D4-A330-31FF915469FD}" type="parTrans" cxnId="{DEBC30EA-F307-450A-9FE0-DE38E709B7C6}">
      <dgm:prSet/>
      <dgm:spPr/>
      <dgm:t>
        <a:bodyPr/>
        <a:lstStyle/>
        <a:p>
          <a:pPr algn="ctr"/>
          <a:endParaRPr lang="en-US" sz="1600">
            <a:solidFill>
              <a:schemeClr val="tx1"/>
            </a:solidFill>
          </a:endParaRPr>
        </a:p>
      </dgm:t>
    </dgm:pt>
    <dgm:pt modelId="{BAF7F54C-54BB-4E32-A3BE-70FDDE1ACC7A}" type="sibTrans" cxnId="{DEBC30EA-F307-450A-9FE0-DE38E709B7C6}">
      <dgm:prSet/>
      <dgm:spPr>
        <a:solidFill>
          <a:schemeClr val="accent3"/>
        </a:solidFill>
      </dgm:spPr>
      <dgm:t>
        <a:bodyPr/>
        <a:lstStyle/>
        <a:p>
          <a:pPr algn="ctr"/>
          <a:endParaRPr lang="en-US" sz="1600" dirty="0">
            <a:solidFill>
              <a:schemeClr val="tx1"/>
            </a:solidFill>
          </a:endParaRPr>
        </a:p>
      </dgm:t>
    </dgm:pt>
    <dgm:pt modelId="{18935234-F39B-4F64-9D3E-ECC198090598}">
      <dgm:prSet custT="1"/>
      <dgm:spPr>
        <a:noFill/>
        <a:ln>
          <a:noFill/>
        </a:ln>
      </dgm:spPr>
      <dgm:t>
        <a:bodyPr anchor="ctr"/>
        <a:lstStyle/>
        <a:p>
          <a:pPr algn="ctr"/>
          <a:r>
            <a:rPr lang="en-US" sz="1600" dirty="0">
              <a:solidFill>
                <a:schemeClr val="tx1"/>
              </a:solidFill>
            </a:rPr>
            <a:t>Lorem ipsum lorem ipsum lorem</a:t>
          </a:r>
        </a:p>
      </dgm:t>
    </dgm:pt>
    <dgm:pt modelId="{B6CB3CF8-E647-4BD2-92CD-1EEA584C5221}" type="parTrans" cxnId="{91D2593C-7D74-43E8-BC24-122A9C83402E}">
      <dgm:prSet/>
      <dgm:spPr/>
      <dgm:t>
        <a:bodyPr/>
        <a:lstStyle/>
        <a:p>
          <a:pPr algn="ctr"/>
          <a:endParaRPr lang="en-US" sz="1600">
            <a:solidFill>
              <a:schemeClr val="tx1"/>
            </a:solidFill>
          </a:endParaRPr>
        </a:p>
      </dgm:t>
    </dgm:pt>
    <dgm:pt modelId="{A80C0A60-9866-4750-AF50-82E6D30D27C4}" type="sibTrans" cxnId="{91D2593C-7D74-43E8-BC24-122A9C83402E}">
      <dgm:prSet/>
      <dgm:spPr/>
      <dgm:t>
        <a:bodyPr/>
        <a:lstStyle/>
        <a:p>
          <a:pPr algn="ctr"/>
          <a:endParaRPr lang="en-US" sz="1600" dirty="0">
            <a:solidFill>
              <a:schemeClr val="tx1"/>
            </a:solidFill>
          </a:endParaRPr>
        </a:p>
      </dgm:t>
    </dgm:pt>
    <dgm:pt modelId="{3CA3A262-78E2-46B9-86B9-EC5A18FB14DE}">
      <dgm:prSet custT="1"/>
      <dgm:spPr>
        <a:noFill/>
        <a:ln>
          <a:noFill/>
        </a:ln>
      </dgm:spPr>
      <dgm:t>
        <a:bodyPr anchor="ctr"/>
        <a:lstStyle/>
        <a:p>
          <a:pPr algn="ctr"/>
          <a:r>
            <a:rPr lang="en-US" sz="1600" dirty="0">
              <a:solidFill>
                <a:schemeClr val="tx1"/>
              </a:solidFill>
            </a:rPr>
            <a:t>Lorem ipsum lorem ipsum lorem</a:t>
          </a:r>
        </a:p>
      </dgm:t>
    </dgm:pt>
    <dgm:pt modelId="{6BBE6B70-7535-4543-9D22-9A5FD3AA825E}" type="parTrans" cxnId="{DA22B488-0463-414F-B875-46191CF8188F}">
      <dgm:prSet/>
      <dgm:spPr/>
      <dgm:t>
        <a:bodyPr/>
        <a:lstStyle/>
        <a:p>
          <a:pPr algn="ctr"/>
          <a:endParaRPr lang="en-US" sz="1600">
            <a:solidFill>
              <a:schemeClr val="tx1"/>
            </a:solidFill>
          </a:endParaRPr>
        </a:p>
      </dgm:t>
    </dgm:pt>
    <dgm:pt modelId="{B3A5339B-3B69-46DF-810A-B2517955555D}" type="sibTrans" cxnId="{DA22B488-0463-414F-B875-46191CF8188F}">
      <dgm:prSet/>
      <dgm:spPr/>
      <dgm:t>
        <a:bodyPr/>
        <a:lstStyle/>
        <a:p>
          <a:pPr algn="ctr"/>
          <a:endParaRPr lang="en-US" sz="1600">
            <a:solidFill>
              <a:schemeClr val="tx1"/>
            </a:solidFill>
          </a:endParaRPr>
        </a:p>
      </dgm:t>
    </dgm:pt>
    <dgm:pt modelId="{D71E86D0-6050-6B48-A8A5-4C1AB935F287}" type="pres">
      <dgm:prSet presAssocID="{64F98948-3320-4B7F-80FB-AB1137B5078B}" presName="Name0" presStyleCnt="0">
        <dgm:presLayoutVars>
          <dgm:dir/>
          <dgm:resizeHandles val="exact"/>
        </dgm:presLayoutVars>
      </dgm:prSet>
      <dgm:spPr/>
    </dgm:pt>
    <dgm:pt modelId="{5E553F33-6118-FB40-89F3-15938F669FBE}" type="pres">
      <dgm:prSet presAssocID="{15F858BE-12F3-4653-B340-0B188B98203C}" presName="composite" presStyleCnt="0"/>
      <dgm:spPr/>
    </dgm:pt>
    <dgm:pt modelId="{F217DEC4-0687-9546-AFDA-7F63E3E4E63D}" type="pres">
      <dgm:prSet presAssocID="{15F858BE-12F3-4653-B340-0B188B98203C}" presName="imagSh" presStyleLbl="bgImgPlace1" presStyleIdx="0" presStyleCnt="3" custScaleX="60833" custScaleY="68683" custLinFactNeighborX="15146" custLinFactNeighborY="810"/>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F7010F18-F6C1-6244-999C-6F4826BFEE21}" type="pres">
      <dgm:prSet presAssocID="{15F858BE-12F3-4653-B340-0B188B98203C}" presName="txNode" presStyleLbl="node1" presStyleIdx="0" presStyleCnt="3" custScaleY="100000">
        <dgm:presLayoutVars>
          <dgm:bulletEnabled val="1"/>
        </dgm:presLayoutVars>
      </dgm:prSet>
      <dgm:spPr/>
    </dgm:pt>
    <dgm:pt modelId="{B48CEBB2-ABEF-3441-AEA3-83AB1BDCA6CB}" type="pres">
      <dgm:prSet presAssocID="{BAF7F54C-54BB-4E32-A3BE-70FDDE1ACC7A}" presName="sibTrans" presStyleLbl="sibTrans2D1" presStyleIdx="0" presStyleCnt="2"/>
      <dgm:spPr/>
    </dgm:pt>
    <dgm:pt modelId="{CDFD3779-0C6D-ED4A-8A25-EEFA7EDEEBA8}" type="pres">
      <dgm:prSet presAssocID="{BAF7F54C-54BB-4E32-A3BE-70FDDE1ACC7A}" presName="connTx" presStyleLbl="sibTrans2D1" presStyleIdx="0" presStyleCnt="2"/>
      <dgm:spPr/>
    </dgm:pt>
    <dgm:pt modelId="{A3D74D30-2AE4-A945-80A5-CE2E48807439}" type="pres">
      <dgm:prSet presAssocID="{18935234-F39B-4F64-9D3E-ECC198090598}" presName="composite" presStyleCnt="0"/>
      <dgm:spPr/>
    </dgm:pt>
    <dgm:pt modelId="{E284C749-1295-0C4F-B1FC-783A25129564}" type="pres">
      <dgm:prSet presAssocID="{18935234-F39B-4F64-9D3E-ECC198090598}" presName="imagSh" presStyleLbl="bgImgPlace1" presStyleIdx="1" presStyleCnt="3" custScaleX="60833" custScaleY="68683" custLinFactNeighborX="15146" custLinFactNeighborY="810"/>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uzzle"/>
        </a:ext>
      </dgm:extLst>
    </dgm:pt>
    <dgm:pt modelId="{81E0535B-114E-6F49-902E-9793A88FD7A2}" type="pres">
      <dgm:prSet presAssocID="{18935234-F39B-4F64-9D3E-ECC198090598}" presName="txNode" presStyleLbl="node1" presStyleIdx="1" presStyleCnt="3" custScaleY="100000">
        <dgm:presLayoutVars>
          <dgm:bulletEnabled val="1"/>
        </dgm:presLayoutVars>
      </dgm:prSet>
      <dgm:spPr/>
    </dgm:pt>
    <dgm:pt modelId="{F44E78FC-A2BF-B94F-9C95-C81B202ABE44}" type="pres">
      <dgm:prSet presAssocID="{A80C0A60-9866-4750-AF50-82E6D30D27C4}" presName="sibTrans" presStyleLbl="sibTrans2D1" presStyleIdx="1" presStyleCnt="2" custScaleX="81572" custScaleY="114300"/>
      <dgm:spPr/>
    </dgm:pt>
    <dgm:pt modelId="{CE0FA63C-09D8-934F-91B5-588B4F27B949}" type="pres">
      <dgm:prSet presAssocID="{A80C0A60-9866-4750-AF50-82E6D30D27C4}" presName="connTx" presStyleLbl="sibTrans2D1" presStyleIdx="1" presStyleCnt="2"/>
      <dgm:spPr/>
    </dgm:pt>
    <dgm:pt modelId="{CC379880-0DFC-BC40-8044-92B945203AD3}" type="pres">
      <dgm:prSet presAssocID="{3CA3A262-78E2-46B9-86B9-EC5A18FB14DE}" presName="composite" presStyleCnt="0"/>
      <dgm:spPr/>
    </dgm:pt>
    <dgm:pt modelId="{1CADC06F-09C6-D742-9130-63CA66649117}" type="pres">
      <dgm:prSet presAssocID="{3CA3A262-78E2-46B9-86B9-EC5A18FB14DE}" presName="imagSh" presStyleLbl="bgImgPlace1" presStyleIdx="2" presStyleCnt="3" custScaleX="60833" custScaleY="68683" custLinFactNeighborX="15146" custLinFactNeighborY="810"/>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re"/>
        </a:ext>
      </dgm:extLst>
    </dgm:pt>
    <dgm:pt modelId="{6F26F383-AACD-1A41-8F77-717FC223BEE0}" type="pres">
      <dgm:prSet presAssocID="{3CA3A262-78E2-46B9-86B9-EC5A18FB14DE}" presName="txNode" presStyleLbl="node1" presStyleIdx="2" presStyleCnt="3" custScaleY="100000">
        <dgm:presLayoutVars>
          <dgm:bulletEnabled val="1"/>
        </dgm:presLayoutVars>
      </dgm:prSet>
      <dgm:spPr/>
    </dgm:pt>
  </dgm:ptLst>
  <dgm:cxnLst>
    <dgm:cxn modelId="{27B18F13-75D9-B34B-B64A-0CEE13570B09}" type="presOf" srcId="{64F98948-3320-4B7F-80FB-AB1137B5078B}" destId="{D71E86D0-6050-6B48-A8A5-4C1AB935F287}" srcOrd="0" destOrd="0" presId="urn:microsoft.com/office/officeart/2005/8/layout/hProcess10"/>
    <dgm:cxn modelId="{6F956729-1A9D-7C40-835D-B4CB60071877}" type="presOf" srcId="{BAF7F54C-54BB-4E32-A3BE-70FDDE1ACC7A}" destId="{CDFD3779-0C6D-ED4A-8A25-EEFA7EDEEBA8}" srcOrd="1" destOrd="0" presId="urn:microsoft.com/office/officeart/2005/8/layout/hProcess10"/>
    <dgm:cxn modelId="{9616F733-D614-9E49-B45A-F626C05E0A0A}" type="presOf" srcId="{BAF7F54C-54BB-4E32-A3BE-70FDDE1ACC7A}" destId="{B48CEBB2-ABEF-3441-AEA3-83AB1BDCA6CB}" srcOrd="0" destOrd="0" presId="urn:microsoft.com/office/officeart/2005/8/layout/hProcess10"/>
    <dgm:cxn modelId="{91D2593C-7D74-43E8-BC24-122A9C83402E}" srcId="{64F98948-3320-4B7F-80FB-AB1137B5078B}" destId="{18935234-F39B-4F64-9D3E-ECC198090598}" srcOrd="1" destOrd="0" parTransId="{B6CB3CF8-E647-4BD2-92CD-1EEA584C5221}" sibTransId="{A80C0A60-9866-4750-AF50-82E6D30D27C4}"/>
    <dgm:cxn modelId="{03765778-F70E-4E4F-AD78-3E86BF49035E}" type="presOf" srcId="{15F858BE-12F3-4653-B340-0B188B98203C}" destId="{F7010F18-F6C1-6244-999C-6F4826BFEE21}" srcOrd="0" destOrd="0" presId="urn:microsoft.com/office/officeart/2005/8/layout/hProcess10"/>
    <dgm:cxn modelId="{FA95D97D-CE2A-9F49-A6D8-18333FD66426}" type="presOf" srcId="{A80C0A60-9866-4750-AF50-82E6D30D27C4}" destId="{CE0FA63C-09D8-934F-91B5-588B4F27B949}" srcOrd="1" destOrd="0" presId="urn:microsoft.com/office/officeart/2005/8/layout/hProcess10"/>
    <dgm:cxn modelId="{DA22B488-0463-414F-B875-46191CF8188F}" srcId="{64F98948-3320-4B7F-80FB-AB1137B5078B}" destId="{3CA3A262-78E2-46B9-86B9-EC5A18FB14DE}" srcOrd="2" destOrd="0" parTransId="{6BBE6B70-7535-4543-9D22-9A5FD3AA825E}" sibTransId="{B3A5339B-3B69-46DF-810A-B2517955555D}"/>
    <dgm:cxn modelId="{B8ABA3B5-ECCC-6D46-B337-803116BB5AAA}" type="presOf" srcId="{3CA3A262-78E2-46B9-86B9-EC5A18FB14DE}" destId="{6F26F383-AACD-1A41-8F77-717FC223BEE0}" srcOrd="0" destOrd="0" presId="urn:microsoft.com/office/officeart/2005/8/layout/hProcess10"/>
    <dgm:cxn modelId="{4A25D3B6-6AC7-174D-97D6-3E8F48F4E771}" type="presOf" srcId="{A80C0A60-9866-4750-AF50-82E6D30D27C4}" destId="{F44E78FC-A2BF-B94F-9C95-C81B202ABE44}" srcOrd="0" destOrd="0" presId="urn:microsoft.com/office/officeart/2005/8/layout/hProcess10"/>
    <dgm:cxn modelId="{520D18E4-D231-574D-B64D-D6C4244C1E3F}" type="presOf" srcId="{18935234-F39B-4F64-9D3E-ECC198090598}" destId="{81E0535B-114E-6F49-902E-9793A88FD7A2}" srcOrd="0" destOrd="0" presId="urn:microsoft.com/office/officeart/2005/8/layout/hProcess10"/>
    <dgm:cxn modelId="{DEBC30EA-F307-450A-9FE0-DE38E709B7C6}" srcId="{64F98948-3320-4B7F-80FB-AB1137B5078B}" destId="{15F858BE-12F3-4653-B340-0B188B98203C}" srcOrd="0" destOrd="0" parTransId="{A18FFBF8-8B7D-40D4-A330-31FF915469FD}" sibTransId="{BAF7F54C-54BB-4E32-A3BE-70FDDE1ACC7A}"/>
    <dgm:cxn modelId="{46AC3F03-13B1-1343-BFE4-0F50E71E66C0}" type="presParOf" srcId="{D71E86D0-6050-6B48-A8A5-4C1AB935F287}" destId="{5E553F33-6118-FB40-89F3-15938F669FBE}" srcOrd="0" destOrd="0" presId="urn:microsoft.com/office/officeart/2005/8/layout/hProcess10"/>
    <dgm:cxn modelId="{8580CD58-3D7E-EC4B-A618-A71A19674BD4}" type="presParOf" srcId="{5E553F33-6118-FB40-89F3-15938F669FBE}" destId="{F217DEC4-0687-9546-AFDA-7F63E3E4E63D}" srcOrd="0" destOrd="0" presId="urn:microsoft.com/office/officeart/2005/8/layout/hProcess10"/>
    <dgm:cxn modelId="{8832B1FF-2E99-6E4A-B3E5-AD220CD534D2}" type="presParOf" srcId="{5E553F33-6118-FB40-89F3-15938F669FBE}" destId="{F7010F18-F6C1-6244-999C-6F4826BFEE21}" srcOrd="1" destOrd="0" presId="urn:microsoft.com/office/officeart/2005/8/layout/hProcess10"/>
    <dgm:cxn modelId="{E928AE63-7C58-C647-8CA7-D733A4A11C59}" type="presParOf" srcId="{D71E86D0-6050-6B48-A8A5-4C1AB935F287}" destId="{B48CEBB2-ABEF-3441-AEA3-83AB1BDCA6CB}" srcOrd="1" destOrd="0" presId="urn:microsoft.com/office/officeart/2005/8/layout/hProcess10"/>
    <dgm:cxn modelId="{D946D881-929D-7149-A7CB-7987A68A33E0}" type="presParOf" srcId="{B48CEBB2-ABEF-3441-AEA3-83AB1BDCA6CB}" destId="{CDFD3779-0C6D-ED4A-8A25-EEFA7EDEEBA8}" srcOrd="0" destOrd="0" presId="urn:microsoft.com/office/officeart/2005/8/layout/hProcess10"/>
    <dgm:cxn modelId="{1C441F21-4D72-4C47-A4E2-DC24F297A352}" type="presParOf" srcId="{D71E86D0-6050-6B48-A8A5-4C1AB935F287}" destId="{A3D74D30-2AE4-A945-80A5-CE2E48807439}" srcOrd="2" destOrd="0" presId="urn:microsoft.com/office/officeart/2005/8/layout/hProcess10"/>
    <dgm:cxn modelId="{2C29130C-C5FA-D64C-B3BC-C99144A11EB4}" type="presParOf" srcId="{A3D74D30-2AE4-A945-80A5-CE2E48807439}" destId="{E284C749-1295-0C4F-B1FC-783A25129564}" srcOrd="0" destOrd="0" presId="urn:microsoft.com/office/officeart/2005/8/layout/hProcess10"/>
    <dgm:cxn modelId="{AB5DF83F-E407-4246-81AD-A56189C2D1D2}" type="presParOf" srcId="{A3D74D30-2AE4-A945-80A5-CE2E48807439}" destId="{81E0535B-114E-6F49-902E-9793A88FD7A2}" srcOrd="1" destOrd="0" presId="urn:microsoft.com/office/officeart/2005/8/layout/hProcess10"/>
    <dgm:cxn modelId="{3A42A652-9223-0A45-B184-77E224F805A9}" type="presParOf" srcId="{D71E86D0-6050-6B48-A8A5-4C1AB935F287}" destId="{F44E78FC-A2BF-B94F-9C95-C81B202ABE44}" srcOrd="3" destOrd="0" presId="urn:microsoft.com/office/officeart/2005/8/layout/hProcess10"/>
    <dgm:cxn modelId="{8CD4F962-B721-DD42-82DB-E2046F67DB86}" type="presParOf" srcId="{F44E78FC-A2BF-B94F-9C95-C81B202ABE44}" destId="{CE0FA63C-09D8-934F-91B5-588B4F27B949}" srcOrd="0" destOrd="0" presId="urn:microsoft.com/office/officeart/2005/8/layout/hProcess10"/>
    <dgm:cxn modelId="{930649C5-0765-BF44-A3AD-D9E65EA3AFB8}" type="presParOf" srcId="{D71E86D0-6050-6B48-A8A5-4C1AB935F287}" destId="{CC379880-0DFC-BC40-8044-92B945203AD3}" srcOrd="4" destOrd="0" presId="urn:microsoft.com/office/officeart/2005/8/layout/hProcess10"/>
    <dgm:cxn modelId="{70B6C8CE-D2E4-5F4D-99D9-1D09E7629BF9}" type="presParOf" srcId="{CC379880-0DFC-BC40-8044-92B945203AD3}" destId="{1CADC06F-09C6-D742-9130-63CA66649117}" srcOrd="0" destOrd="0" presId="urn:microsoft.com/office/officeart/2005/8/layout/hProcess10"/>
    <dgm:cxn modelId="{F9624D1E-E935-CF40-A145-8C716413BC3B}" type="presParOf" srcId="{CC379880-0DFC-BC40-8044-92B945203AD3}" destId="{6F26F383-AACD-1A41-8F77-717FC223BEE0}"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5C0B14E-AEA6-48D3-A387-ED4A3A3BF840}" type="doc">
      <dgm:prSet loTypeId="urn:microsoft.com/office/officeart/2005/8/layout/chevron1" loCatId="icon" qsTypeId="urn:microsoft.com/office/officeart/2005/8/quickstyle/simple1" qsCatId="simple" csTypeId="urn:microsoft.com/office/officeart/2005/8/colors/colorful3" csCatId="colorful" phldr="1"/>
      <dgm:spPr/>
      <dgm:t>
        <a:bodyPr/>
        <a:lstStyle/>
        <a:p>
          <a:endParaRPr lang="en-US"/>
        </a:p>
      </dgm:t>
    </dgm:pt>
    <dgm:pt modelId="{AACEAFD5-63CF-4AFC-B46F-BE086C5D447C}">
      <dgm:prSet phldrT="[Text]" custT="1"/>
      <dgm:spPr/>
      <dgm:t>
        <a:bodyPr/>
        <a:lstStyle/>
        <a:p>
          <a:r>
            <a:rPr lang="en-US" sz="1600" b="1" dirty="0">
              <a:effectLst/>
              <a:latin typeface="+mj-lt"/>
            </a:rPr>
            <a:t>STAGE 01</a:t>
          </a:r>
        </a:p>
      </dgm:t>
    </dgm:pt>
    <dgm:pt modelId="{7A0BD8EC-BB4A-4912-A54E-6F39B681264E}" type="parTrans" cxnId="{AE101ABC-7EA3-4444-A576-8AB15A371C84}">
      <dgm:prSet/>
      <dgm:spPr/>
      <dgm:t>
        <a:bodyPr/>
        <a:lstStyle/>
        <a:p>
          <a:endParaRPr lang="en-US" sz="1400"/>
        </a:p>
      </dgm:t>
    </dgm:pt>
    <dgm:pt modelId="{7A8D4B4D-06E9-4958-810D-A6226B6AC588}" type="sibTrans" cxnId="{AE101ABC-7EA3-4444-A576-8AB15A371C84}">
      <dgm:prSet/>
      <dgm:spPr/>
      <dgm:t>
        <a:bodyPr/>
        <a:lstStyle/>
        <a:p>
          <a:endParaRPr lang="en-US" sz="1400"/>
        </a:p>
      </dgm:t>
    </dgm:pt>
    <dgm:pt modelId="{349299C9-846E-4827-813A-349CCCE20782}">
      <dgm:prSet phldrT="[Text]" custT="1"/>
      <dgm:spPr/>
      <dgm:t>
        <a:bodyPr lIns="0" tIns="432000" rIns="182880" anchor="t" anchorCtr="0"/>
        <a:lstStyle/>
        <a:p>
          <a:pPr marL="0" lvl="0" indent="0" defTabSz="533400">
            <a:lnSpc>
              <a:spcPct val="100000"/>
            </a:lnSpc>
            <a:spcBef>
              <a:spcPct val="0"/>
            </a:spcBef>
            <a:spcAft>
              <a:spcPts val="0"/>
            </a:spcAft>
            <a:buNone/>
          </a:pPr>
          <a:r>
            <a:rPr lang="en-US" sz="1200" kern="1200" dirty="0">
              <a:latin typeface="+mn-lt"/>
              <a:ea typeface="+mn-ea"/>
              <a:cs typeface="+mn-cs"/>
            </a:rPr>
            <a:t>Lorem ipsum dolor sit amet, consectetuer adipiscing elit, </a:t>
          </a:r>
        </a:p>
      </dgm:t>
    </dgm:pt>
    <dgm:pt modelId="{AEA27547-B9ED-4994-BD27-04EC297EF367}" type="parTrans" cxnId="{0EFA3039-6828-403C-9445-4359BA6645E6}">
      <dgm:prSet/>
      <dgm:spPr/>
      <dgm:t>
        <a:bodyPr/>
        <a:lstStyle/>
        <a:p>
          <a:endParaRPr lang="en-US" sz="1400"/>
        </a:p>
      </dgm:t>
    </dgm:pt>
    <dgm:pt modelId="{9D819F52-ACA0-4B08-8256-DF6BD8FA3A0B}" type="sibTrans" cxnId="{0EFA3039-6828-403C-9445-4359BA6645E6}">
      <dgm:prSet/>
      <dgm:spPr/>
      <dgm:t>
        <a:bodyPr/>
        <a:lstStyle/>
        <a:p>
          <a:endParaRPr lang="en-US" sz="1400"/>
        </a:p>
      </dgm:t>
    </dgm:pt>
    <dgm:pt modelId="{5D70EFF5-8B31-4A1F-AE44-51E4CF0013EB}">
      <dgm:prSet phldrT="[Text]" custT="1"/>
      <dgm:spPr/>
      <dgm:t>
        <a:bodyPr lIns="0" tIns="432000" rIns="0" anchor="t" anchorCtr="0"/>
        <a:lstStyle/>
        <a:p>
          <a:pPr marL="17463" indent="0">
            <a:buNone/>
            <a:tabLst/>
          </a:pPr>
          <a:r>
            <a:rPr lang="en-US" sz="1200" dirty="0">
              <a:latin typeface="+mn-lt"/>
              <a:ea typeface="+mn-ea"/>
              <a:cs typeface="+mn-cs"/>
            </a:rPr>
            <a:t>Lorem ipsum dolor sit amet, consectetuer adipiscing elit, </a:t>
          </a:r>
          <a:endParaRPr lang="en-US" sz="1200" dirty="0"/>
        </a:p>
      </dgm:t>
    </dgm:pt>
    <dgm:pt modelId="{96C720A0-FEEF-48D1-8DF6-ABA03C304822}" type="parTrans" cxnId="{E97FF64F-8020-497E-AE7D-2395DDA4560D}">
      <dgm:prSet/>
      <dgm:spPr/>
      <dgm:t>
        <a:bodyPr/>
        <a:lstStyle/>
        <a:p>
          <a:endParaRPr lang="en-US" sz="1400"/>
        </a:p>
      </dgm:t>
    </dgm:pt>
    <dgm:pt modelId="{B6A59CDE-18AD-4553-B6C5-FF001A8E8510}" type="sibTrans" cxnId="{E97FF64F-8020-497E-AE7D-2395DDA4560D}">
      <dgm:prSet/>
      <dgm:spPr/>
      <dgm:t>
        <a:bodyPr/>
        <a:lstStyle/>
        <a:p>
          <a:endParaRPr lang="en-US" sz="1400"/>
        </a:p>
      </dgm:t>
    </dgm:pt>
    <dgm:pt modelId="{D71FC021-6A65-44D1-95B9-0E6C89079866}">
      <dgm:prSet phldrT="[Text]" custT="1"/>
      <dgm:spPr/>
      <dgm:t>
        <a:bodyPr/>
        <a:lstStyle/>
        <a:p>
          <a:r>
            <a:rPr lang="en-US" sz="1600" b="1" dirty="0">
              <a:effectLst/>
              <a:latin typeface="+mj-lt"/>
            </a:rPr>
            <a:t>STAGE 03</a:t>
          </a:r>
        </a:p>
      </dgm:t>
    </dgm:pt>
    <dgm:pt modelId="{862AAE39-3AAD-40E3-BA20-90187BD73242}" type="parTrans" cxnId="{53239C96-427C-420B-95DC-546F3B30ED65}">
      <dgm:prSet/>
      <dgm:spPr/>
      <dgm:t>
        <a:bodyPr/>
        <a:lstStyle/>
        <a:p>
          <a:endParaRPr lang="en-US" sz="1400"/>
        </a:p>
      </dgm:t>
    </dgm:pt>
    <dgm:pt modelId="{9B090D9D-470E-46E2-AABB-0368A52481AA}" type="sibTrans" cxnId="{53239C96-427C-420B-95DC-546F3B30ED65}">
      <dgm:prSet/>
      <dgm:spPr/>
      <dgm:t>
        <a:bodyPr/>
        <a:lstStyle/>
        <a:p>
          <a:endParaRPr lang="en-US" sz="1400"/>
        </a:p>
      </dgm:t>
    </dgm:pt>
    <dgm:pt modelId="{4A6BB192-9983-4F48-BBC5-6E384EED7EC5}">
      <dgm:prSet phldrT="[Text]" custT="1"/>
      <dgm:spPr/>
      <dgm:t>
        <a:bodyPr lIns="0" tIns="432000" rIns="182880" anchor="t" anchorCtr="0"/>
        <a:lstStyle/>
        <a:p>
          <a:pPr marL="17463" indent="0">
            <a:buNone/>
            <a:tabLst/>
          </a:pPr>
          <a:r>
            <a:rPr lang="en-US" sz="1200" dirty="0">
              <a:latin typeface="+mn-lt"/>
              <a:ea typeface="+mn-ea"/>
              <a:cs typeface="+mn-cs"/>
            </a:rPr>
            <a:t>Lorem ipsum dolor sit amet, consectetuer adipiscing elit, </a:t>
          </a:r>
          <a:endParaRPr lang="en-US" sz="1200" dirty="0"/>
        </a:p>
      </dgm:t>
    </dgm:pt>
    <dgm:pt modelId="{230A6E4A-6CED-4DC0-AEFE-6859FE07B658}" type="parTrans" cxnId="{E3115EEA-DE9C-4F06-B8B3-BEB263D5F2B1}">
      <dgm:prSet/>
      <dgm:spPr/>
      <dgm:t>
        <a:bodyPr/>
        <a:lstStyle/>
        <a:p>
          <a:endParaRPr lang="en-US" sz="1400"/>
        </a:p>
      </dgm:t>
    </dgm:pt>
    <dgm:pt modelId="{0B568EC2-5D2A-4B00-8047-B7832F245B44}" type="sibTrans" cxnId="{E3115EEA-DE9C-4F06-B8B3-BEB263D5F2B1}">
      <dgm:prSet/>
      <dgm:spPr/>
      <dgm:t>
        <a:bodyPr/>
        <a:lstStyle/>
        <a:p>
          <a:endParaRPr lang="en-US" sz="1400"/>
        </a:p>
      </dgm:t>
    </dgm:pt>
    <dgm:pt modelId="{D07AD3FD-84FF-467E-9693-752776549C61}">
      <dgm:prSet phldrT="[Text]" custT="1"/>
      <dgm:spPr/>
      <dgm:t>
        <a:bodyPr/>
        <a:lstStyle/>
        <a:p>
          <a:r>
            <a:rPr lang="en-US" sz="1600" b="1" dirty="0">
              <a:effectLst/>
              <a:latin typeface="+mj-lt"/>
            </a:rPr>
            <a:t>STAGE 02</a:t>
          </a:r>
        </a:p>
      </dgm:t>
    </dgm:pt>
    <dgm:pt modelId="{A8C9B7A9-BC2A-4753-B7F0-F2E361D95520}" type="sibTrans" cxnId="{55492768-9A5E-4F74-AC7C-959C5C24EFD3}">
      <dgm:prSet/>
      <dgm:spPr/>
      <dgm:t>
        <a:bodyPr/>
        <a:lstStyle/>
        <a:p>
          <a:endParaRPr lang="en-US" sz="1400"/>
        </a:p>
      </dgm:t>
    </dgm:pt>
    <dgm:pt modelId="{7B691773-F524-4FAD-A272-BDF0B0C4370A}" type="parTrans" cxnId="{55492768-9A5E-4F74-AC7C-959C5C24EFD3}">
      <dgm:prSet/>
      <dgm:spPr/>
      <dgm:t>
        <a:bodyPr/>
        <a:lstStyle/>
        <a:p>
          <a:endParaRPr lang="en-US" sz="1400"/>
        </a:p>
      </dgm:t>
    </dgm:pt>
    <dgm:pt modelId="{32CCB050-072A-41BF-BE1B-388CF53E5629}">
      <dgm:prSet custT="1"/>
      <dgm:spPr/>
      <dgm:t>
        <a:bodyPr/>
        <a:lstStyle/>
        <a:p>
          <a:r>
            <a:rPr lang="en-US" sz="1600" b="1" dirty="0">
              <a:effectLst/>
              <a:latin typeface="+mj-lt"/>
            </a:rPr>
            <a:t>STAGE 04</a:t>
          </a:r>
          <a:endParaRPr lang="ru-RU" sz="1600" b="1" dirty="0">
            <a:effectLst/>
            <a:latin typeface="+mj-lt"/>
          </a:endParaRPr>
        </a:p>
      </dgm:t>
    </dgm:pt>
    <dgm:pt modelId="{B301371B-A53D-4B79-8B8D-7B304894442B}" type="parTrans" cxnId="{042E0AE1-6450-410A-B96E-AFBADB139BEA}">
      <dgm:prSet/>
      <dgm:spPr/>
      <dgm:t>
        <a:bodyPr/>
        <a:lstStyle/>
        <a:p>
          <a:endParaRPr lang="ru-RU" sz="1400"/>
        </a:p>
      </dgm:t>
    </dgm:pt>
    <dgm:pt modelId="{BF05D8EE-4413-4737-8721-DAF10D6CAB04}" type="sibTrans" cxnId="{042E0AE1-6450-410A-B96E-AFBADB139BEA}">
      <dgm:prSet/>
      <dgm:spPr/>
      <dgm:t>
        <a:bodyPr/>
        <a:lstStyle/>
        <a:p>
          <a:endParaRPr lang="ru-RU" sz="1400"/>
        </a:p>
      </dgm:t>
    </dgm:pt>
    <dgm:pt modelId="{9E838AE2-4659-4603-ABC8-58DF4222C0D4}">
      <dgm:prSet custT="1"/>
      <dgm:spPr/>
      <dgm:t>
        <a:bodyPr/>
        <a:lstStyle/>
        <a:p>
          <a:r>
            <a:rPr lang="en-US" sz="1600" b="1" dirty="0">
              <a:effectLst/>
              <a:latin typeface="+mj-lt"/>
            </a:rPr>
            <a:t>STAGE 05</a:t>
          </a:r>
          <a:endParaRPr lang="ru-RU" sz="1600" b="1" dirty="0">
            <a:effectLst/>
            <a:latin typeface="+mj-lt"/>
          </a:endParaRPr>
        </a:p>
      </dgm:t>
    </dgm:pt>
    <dgm:pt modelId="{5FC53805-9431-4BC8-ADB9-DABF59DE31C7}" type="parTrans" cxnId="{CF54291C-AAFD-4FA4-9A16-20CE892BA907}">
      <dgm:prSet/>
      <dgm:spPr/>
      <dgm:t>
        <a:bodyPr/>
        <a:lstStyle/>
        <a:p>
          <a:endParaRPr lang="ru-RU" sz="1400"/>
        </a:p>
      </dgm:t>
    </dgm:pt>
    <dgm:pt modelId="{61F1BCD3-232D-4C03-B56C-182BCB6108CD}" type="sibTrans" cxnId="{CF54291C-AAFD-4FA4-9A16-20CE892BA907}">
      <dgm:prSet/>
      <dgm:spPr/>
      <dgm:t>
        <a:bodyPr/>
        <a:lstStyle/>
        <a:p>
          <a:endParaRPr lang="ru-RU" sz="1400"/>
        </a:p>
      </dgm:t>
    </dgm:pt>
    <dgm:pt modelId="{04A40292-9119-41B2-B968-7B651F20675D}">
      <dgm:prSet custT="1"/>
      <dgm:spPr/>
      <dgm:t>
        <a:bodyPr lIns="0" tIns="432000" rIns="182880" anchor="t" anchorCtr="0"/>
        <a:lstStyle/>
        <a:p>
          <a:pPr marL="0" lvl="0" indent="0" defTabSz="533400">
            <a:spcBef>
              <a:spcPct val="0"/>
            </a:spcBef>
            <a:spcAft>
              <a:spcPts val="0"/>
            </a:spcAft>
            <a:buNone/>
          </a:pPr>
          <a:r>
            <a:rPr lang="en-US" sz="1200" kern="1200" dirty="0">
              <a:latin typeface="+mn-lt"/>
              <a:ea typeface="+mn-ea"/>
              <a:cs typeface="+mn-cs"/>
            </a:rPr>
            <a:t>Lorem ipsum dolor sit amet, consectetuer adipiscing elit, </a:t>
          </a:r>
        </a:p>
      </dgm:t>
    </dgm:pt>
    <dgm:pt modelId="{70078FF1-F2A9-4A6B-88D1-8CF3595EFE73}" type="parTrans" cxnId="{1D6C5464-DE30-4BEC-9E27-B2C179C39CC4}">
      <dgm:prSet/>
      <dgm:spPr/>
      <dgm:t>
        <a:bodyPr/>
        <a:lstStyle/>
        <a:p>
          <a:endParaRPr lang="en-US" sz="1400"/>
        </a:p>
      </dgm:t>
    </dgm:pt>
    <dgm:pt modelId="{B4C4972A-0898-484E-AF78-D5D7E0F991F2}" type="sibTrans" cxnId="{1D6C5464-DE30-4BEC-9E27-B2C179C39CC4}">
      <dgm:prSet/>
      <dgm:spPr/>
      <dgm:t>
        <a:bodyPr/>
        <a:lstStyle/>
        <a:p>
          <a:endParaRPr lang="en-US" sz="1400"/>
        </a:p>
      </dgm:t>
    </dgm:pt>
    <dgm:pt modelId="{C8E903CE-0CFD-4D68-A857-80E14557005E}">
      <dgm:prSet custT="1"/>
      <dgm:spPr/>
      <dgm:t>
        <a:bodyPr lIns="0" tIns="432000" rIns="0" anchor="t" anchorCtr="0"/>
        <a:lstStyle/>
        <a:p>
          <a:pPr marL="0" lvl="0" indent="0" defTabSz="533400">
            <a:spcBef>
              <a:spcPct val="0"/>
            </a:spcBef>
            <a:spcAft>
              <a:spcPts val="0"/>
            </a:spcAft>
            <a:buNone/>
          </a:pPr>
          <a:r>
            <a:rPr lang="en-US" sz="1100" kern="1200" dirty="0">
              <a:latin typeface="+mn-lt"/>
              <a:ea typeface="+mn-ea"/>
              <a:cs typeface="+mn-cs"/>
            </a:rPr>
            <a:t>Lorem ipsum dolor sit amet, consectetuer adipiscing elit, </a:t>
          </a:r>
        </a:p>
      </dgm:t>
    </dgm:pt>
    <dgm:pt modelId="{D5890537-0D77-4DA1-A100-62C393623468}" type="parTrans" cxnId="{17BD67AD-4331-49EC-BC4A-29404E891597}">
      <dgm:prSet/>
      <dgm:spPr/>
      <dgm:t>
        <a:bodyPr/>
        <a:lstStyle/>
        <a:p>
          <a:endParaRPr lang="en-US" sz="1400"/>
        </a:p>
      </dgm:t>
    </dgm:pt>
    <dgm:pt modelId="{862799CE-00F4-4DD6-894E-A487503F8DE6}" type="sibTrans" cxnId="{17BD67AD-4331-49EC-BC4A-29404E891597}">
      <dgm:prSet/>
      <dgm:spPr/>
      <dgm:t>
        <a:bodyPr/>
        <a:lstStyle/>
        <a:p>
          <a:endParaRPr lang="en-US" sz="1400"/>
        </a:p>
      </dgm:t>
    </dgm:pt>
    <dgm:pt modelId="{69331891-6B40-0C44-A32D-46158B8E57A3}" type="pres">
      <dgm:prSet presAssocID="{55C0B14E-AEA6-48D3-A387-ED4A3A3BF840}" presName="Name0" presStyleCnt="0">
        <dgm:presLayoutVars>
          <dgm:dir/>
          <dgm:animLvl val="lvl"/>
          <dgm:resizeHandles val="exact"/>
        </dgm:presLayoutVars>
      </dgm:prSet>
      <dgm:spPr/>
    </dgm:pt>
    <dgm:pt modelId="{66037EBF-ADAB-534E-B6BA-93176E763C1F}" type="pres">
      <dgm:prSet presAssocID="{AACEAFD5-63CF-4AFC-B46F-BE086C5D447C}" presName="composite" presStyleCnt="0"/>
      <dgm:spPr/>
    </dgm:pt>
    <dgm:pt modelId="{F2E1D599-5132-544B-9617-7B411AECE87E}" type="pres">
      <dgm:prSet presAssocID="{AACEAFD5-63CF-4AFC-B46F-BE086C5D447C}" presName="parTx" presStyleLbl="node1" presStyleIdx="0" presStyleCnt="5">
        <dgm:presLayoutVars>
          <dgm:chMax val="0"/>
          <dgm:chPref val="0"/>
          <dgm:bulletEnabled val="1"/>
        </dgm:presLayoutVars>
      </dgm:prSet>
      <dgm:spPr/>
    </dgm:pt>
    <dgm:pt modelId="{79CA1122-69FB-0B4E-B2C9-4D2ECE3F8377}" type="pres">
      <dgm:prSet presAssocID="{AACEAFD5-63CF-4AFC-B46F-BE086C5D447C}" presName="desTx" presStyleLbl="revTx" presStyleIdx="0" presStyleCnt="5">
        <dgm:presLayoutVars>
          <dgm:bulletEnabled val="1"/>
        </dgm:presLayoutVars>
      </dgm:prSet>
      <dgm:spPr/>
    </dgm:pt>
    <dgm:pt modelId="{E0B111EB-6B00-CA49-8FEC-22C5BE757EB4}" type="pres">
      <dgm:prSet presAssocID="{7A8D4B4D-06E9-4958-810D-A6226B6AC588}" presName="space" presStyleCnt="0"/>
      <dgm:spPr/>
    </dgm:pt>
    <dgm:pt modelId="{F7544DD8-4F55-DE42-B417-F2F202376970}" type="pres">
      <dgm:prSet presAssocID="{D07AD3FD-84FF-467E-9693-752776549C61}" presName="composite" presStyleCnt="0"/>
      <dgm:spPr/>
    </dgm:pt>
    <dgm:pt modelId="{3FE0BECA-F8E9-F948-9E5B-A2C88CDF4684}" type="pres">
      <dgm:prSet presAssocID="{D07AD3FD-84FF-467E-9693-752776549C61}" presName="parTx" presStyleLbl="node1" presStyleIdx="1" presStyleCnt="5">
        <dgm:presLayoutVars>
          <dgm:chMax val="0"/>
          <dgm:chPref val="0"/>
          <dgm:bulletEnabled val="1"/>
        </dgm:presLayoutVars>
      </dgm:prSet>
      <dgm:spPr/>
    </dgm:pt>
    <dgm:pt modelId="{E0B80017-40D4-A441-897E-5DB40659239C}" type="pres">
      <dgm:prSet presAssocID="{D07AD3FD-84FF-467E-9693-752776549C61}" presName="desTx" presStyleLbl="revTx" presStyleIdx="1" presStyleCnt="5">
        <dgm:presLayoutVars>
          <dgm:bulletEnabled val="1"/>
        </dgm:presLayoutVars>
      </dgm:prSet>
      <dgm:spPr/>
    </dgm:pt>
    <dgm:pt modelId="{7D67B05F-DA7B-C240-8240-8CABE6816E7A}" type="pres">
      <dgm:prSet presAssocID="{A8C9B7A9-BC2A-4753-B7F0-F2E361D95520}" presName="space" presStyleCnt="0"/>
      <dgm:spPr/>
    </dgm:pt>
    <dgm:pt modelId="{9D079F4D-3747-784B-B50B-CC270636EE58}" type="pres">
      <dgm:prSet presAssocID="{D71FC021-6A65-44D1-95B9-0E6C89079866}" presName="composite" presStyleCnt="0"/>
      <dgm:spPr/>
    </dgm:pt>
    <dgm:pt modelId="{81520718-E0A3-F74D-A443-828F2E61E496}" type="pres">
      <dgm:prSet presAssocID="{D71FC021-6A65-44D1-95B9-0E6C89079866}" presName="parTx" presStyleLbl="node1" presStyleIdx="2" presStyleCnt="5">
        <dgm:presLayoutVars>
          <dgm:chMax val="0"/>
          <dgm:chPref val="0"/>
          <dgm:bulletEnabled val="1"/>
        </dgm:presLayoutVars>
      </dgm:prSet>
      <dgm:spPr/>
    </dgm:pt>
    <dgm:pt modelId="{8A27EB0C-FEE2-BE49-9979-EC1C219DE78D}" type="pres">
      <dgm:prSet presAssocID="{D71FC021-6A65-44D1-95B9-0E6C89079866}" presName="desTx" presStyleLbl="revTx" presStyleIdx="2" presStyleCnt="5">
        <dgm:presLayoutVars>
          <dgm:bulletEnabled val="1"/>
        </dgm:presLayoutVars>
      </dgm:prSet>
      <dgm:spPr/>
    </dgm:pt>
    <dgm:pt modelId="{061C61CF-83ED-8243-8B23-EF5929A5B331}" type="pres">
      <dgm:prSet presAssocID="{9B090D9D-470E-46E2-AABB-0368A52481AA}" presName="space" presStyleCnt="0"/>
      <dgm:spPr/>
    </dgm:pt>
    <dgm:pt modelId="{930410B6-8652-C443-9B5D-34A37BFD720A}" type="pres">
      <dgm:prSet presAssocID="{32CCB050-072A-41BF-BE1B-388CF53E5629}" presName="composite" presStyleCnt="0"/>
      <dgm:spPr/>
    </dgm:pt>
    <dgm:pt modelId="{0CD56FB9-D72E-9940-8548-010CDB0C9363}" type="pres">
      <dgm:prSet presAssocID="{32CCB050-072A-41BF-BE1B-388CF53E5629}" presName="parTx" presStyleLbl="node1" presStyleIdx="3" presStyleCnt="5">
        <dgm:presLayoutVars>
          <dgm:chMax val="0"/>
          <dgm:chPref val="0"/>
          <dgm:bulletEnabled val="1"/>
        </dgm:presLayoutVars>
      </dgm:prSet>
      <dgm:spPr/>
    </dgm:pt>
    <dgm:pt modelId="{F38F5139-7DF1-3240-BF8A-0D0B02C34E33}" type="pres">
      <dgm:prSet presAssocID="{32CCB050-072A-41BF-BE1B-388CF53E5629}" presName="desTx" presStyleLbl="revTx" presStyleIdx="3" presStyleCnt="5">
        <dgm:presLayoutVars>
          <dgm:bulletEnabled val="1"/>
        </dgm:presLayoutVars>
      </dgm:prSet>
      <dgm:spPr/>
    </dgm:pt>
    <dgm:pt modelId="{1E9AA517-5DCA-4C46-B534-2D6C38CA361F}" type="pres">
      <dgm:prSet presAssocID="{BF05D8EE-4413-4737-8721-DAF10D6CAB04}" presName="space" presStyleCnt="0"/>
      <dgm:spPr/>
    </dgm:pt>
    <dgm:pt modelId="{F1F2B902-8668-234E-8139-B8846854FBF6}" type="pres">
      <dgm:prSet presAssocID="{9E838AE2-4659-4603-ABC8-58DF4222C0D4}" presName="composite" presStyleCnt="0"/>
      <dgm:spPr/>
    </dgm:pt>
    <dgm:pt modelId="{BB3B3198-26D7-164E-981A-C5A96DD0DBEF}" type="pres">
      <dgm:prSet presAssocID="{9E838AE2-4659-4603-ABC8-58DF4222C0D4}" presName="parTx" presStyleLbl="node1" presStyleIdx="4" presStyleCnt="5">
        <dgm:presLayoutVars>
          <dgm:chMax val="0"/>
          <dgm:chPref val="0"/>
          <dgm:bulletEnabled val="1"/>
        </dgm:presLayoutVars>
      </dgm:prSet>
      <dgm:spPr/>
    </dgm:pt>
    <dgm:pt modelId="{7DDD8217-14DA-AF4E-9FE3-03C109C46553}" type="pres">
      <dgm:prSet presAssocID="{9E838AE2-4659-4603-ABC8-58DF4222C0D4}" presName="desTx" presStyleLbl="revTx" presStyleIdx="4" presStyleCnt="5">
        <dgm:presLayoutVars>
          <dgm:bulletEnabled val="1"/>
        </dgm:presLayoutVars>
      </dgm:prSet>
      <dgm:spPr/>
    </dgm:pt>
  </dgm:ptLst>
  <dgm:cxnLst>
    <dgm:cxn modelId="{A92C1709-8F21-C44B-926D-1E0164FABBBE}" type="presOf" srcId="{32CCB050-072A-41BF-BE1B-388CF53E5629}" destId="{0CD56FB9-D72E-9940-8548-010CDB0C9363}" srcOrd="0" destOrd="0" presId="urn:microsoft.com/office/officeart/2005/8/layout/chevron1"/>
    <dgm:cxn modelId="{560D6613-8835-7446-8364-D2E287F4770E}" type="presOf" srcId="{4A6BB192-9983-4F48-BBC5-6E384EED7EC5}" destId="{8A27EB0C-FEE2-BE49-9979-EC1C219DE78D}" srcOrd="0" destOrd="0" presId="urn:microsoft.com/office/officeart/2005/8/layout/chevron1"/>
    <dgm:cxn modelId="{CF54291C-AAFD-4FA4-9A16-20CE892BA907}" srcId="{55C0B14E-AEA6-48D3-A387-ED4A3A3BF840}" destId="{9E838AE2-4659-4603-ABC8-58DF4222C0D4}" srcOrd="4" destOrd="0" parTransId="{5FC53805-9431-4BC8-ADB9-DABF59DE31C7}" sibTransId="{61F1BCD3-232D-4C03-B56C-182BCB6108CD}"/>
    <dgm:cxn modelId="{C5402926-5F5C-494A-A720-11303530F926}" type="presOf" srcId="{55C0B14E-AEA6-48D3-A387-ED4A3A3BF840}" destId="{69331891-6B40-0C44-A32D-46158B8E57A3}" srcOrd="0" destOrd="0" presId="urn:microsoft.com/office/officeart/2005/8/layout/chevron1"/>
    <dgm:cxn modelId="{36405C2F-552A-C342-A767-C4EB339558B3}" type="presOf" srcId="{D07AD3FD-84FF-467E-9693-752776549C61}" destId="{3FE0BECA-F8E9-F948-9E5B-A2C88CDF4684}" srcOrd="0" destOrd="0" presId="urn:microsoft.com/office/officeart/2005/8/layout/chevron1"/>
    <dgm:cxn modelId="{0EFA3039-6828-403C-9445-4359BA6645E6}" srcId="{AACEAFD5-63CF-4AFC-B46F-BE086C5D447C}" destId="{349299C9-846E-4827-813A-349CCCE20782}" srcOrd="0" destOrd="0" parTransId="{AEA27547-B9ED-4994-BD27-04EC297EF367}" sibTransId="{9D819F52-ACA0-4B08-8256-DF6BD8FA3A0B}"/>
    <dgm:cxn modelId="{B2623D3C-145C-5045-A32A-A07E89BEB58E}" type="presOf" srcId="{D71FC021-6A65-44D1-95B9-0E6C89079866}" destId="{81520718-E0A3-F74D-A443-828F2E61E496}" srcOrd="0" destOrd="0" presId="urn:microsoft.com/office/officeart/2005/8/layout/chevron1"/>
    <dgm:cxn modelId="{1D6C5464-DE30-4BEC-9E27-B2C179C39CC4}" srcId="{32CCB050-072A-41BF-BE1B-388CF53E5629}" destId="{04A40292-9119-41B2-B968-7B651F20675D}" srcOrd="0" destOrd="0" parTransId="{70078FF1-F2A9-4A6B-88D1-8CF3595EFE73}" sibTransId="{B4C4972A-0898-484E-AF78-D5D7E0F991F2}"/>
    <dgm:cxn modelId="{55492768-9A5E-4F74-AC7C-959C5C24EFD3}" srcId="{55C0B14E-AEA6-48D3-A387-ED4A3A3BF840}" destId="{D07AD3FD-84FF-467E-9693-752776549C61}" srcOrd="1" destOrd="0" parTransId="{7B691773-F524-4FAD-A272-BDF0B0C4370A}" sibTransId="{A8C9B7A9-BC2A-4753-B7F0-F2E361D95520}"/>
    <dgm:cxn modelId="{AE505868-71CE-6A42-87A1-4DCF310C5A66}" type="presOf" srcId="{349299C9-846E-4827-813A-349CCCE20782}" destId="{79CA1122-69FB-0B4E-B2C9-4D2ECE3F8377}" srcOrd="0" destOrd="0" presId="urn:microsoft.com/office/officeart/2005/8/layout/chevron1"/>
    <dgm:cxn modelId="{29C8E34F-69F8-B94A-9711-27C220EB2A8A}" type="presOf" srcId="{5D70EFF5-8B31-4A1F-AE44-51E4CF0013EB}" destId="{E0B80017-40D4-A441-897E-5DB40659239C}" srcOrd="0" destOrd="0" presId="urn:microsoft.com/office/officeart/2005/8/layout/chevron1"/>
    <dgm:cxn modelId="{E97FF64F-8020-497E-AE7D-2395DDA4560D}" srcId="{D07AD3FD-84FF-467E-9693-752776549C61}" destId="{5D70EFF5-8B31-4A1F-AE44-51E4CF0013EB}" srcOrd="0" destOrd="0" parTransId="{96C720A0-FEEF-48D1-8DF6-ABA03C304822}" sibTransId="{B6A59CDE-18AD-4553-B6C5-FF001A8E8510}"/>
    <dgm:cxn modelId="{9F9D4074-DD36-9C4C-ADAE-079A6FBBA9E6}" type="presOf" srcId="{04A40292-9119-41B2-B968-7B651F20675D}" destId="{F38F5139-7DF1-3240-BF8A-0D0B02C34E33}" srcOrd="0" destOrd="0" presId="urn:microsoft.com/office/officeart/2005/8/layout/chevron1"/>
    <dgm:cxn modelId="{AE4CF755-2AF1-5F42-B161-6898C57972A2}" type="presOf" srcId="{9E838AE2-4659-4603-ABC8-58DF4222C0D4}" destId="{BB3B3198-26D7-164E-981A-C5A96DD0DBEF}" srcOrd="0" destOrd="0" presId="urn:microsoft.com/office/officeart/2005/8/layout/chevron1"/>
    <dgm:cxn modelId="{7DB70C93-4F71-D447-8430-A39299AC3539}" type="presOf" srcId="{AACEAFD5-63CF-4AFC-B46F-BE086C5D447C}" destId="{F2E1D599-5132-544B-9617-7B411AECE87E}" srcOrd="0" destOrd="0" presId="urn:microsoft.com/office/officeart/2005/8/layout/chevron1"/>
    <dgm:cxn modelId="{53239C96-427C-420B-95DC-546F3B30ED65}" srcId="{55C0B14E-AEA6-48D3-A387-ED4A3A3BF840}" destId="{D71FC021-6A65-44D1-95B9-0E6C89079866}" srcOrd="2" destOrd="0" parTransId="{862AAE39-3AAD-40E3-BA20-90187BD73242}" sibTransId="{9B090D9D-470E-46E2-AABB-0368A52481AA}"/>
    <dgm:cxn modelId="{17BD67AD-4331-49EC-BC4A-29404E891597}" srcId="{9E838AE2-4659-4603-ABC8-58DF4222C0D4}" destId="{C8E903CE-0CFD-4D68-A857-80E14557005E}" srcOrd="0" destOrd="0" parTransId="{D5890537-0D77-4DA1-A100-62C393623468}" sibTransId="{862799CE-00F4-4DD6-894E-A487503F8DE6}"/>
    <dgm:cxn modelId="{AE101ABC-7EA3-4444-A576-8AB15A371C84}" srcId="{55C0B14E-AEA6-48D3-A387-ED4A3A3BF840}" destId="{AACEAFD5-63CF-4AFC-B46F-BE086C5D447C}" srcOrd="0" destOrd="0" parTransId="{7A0BD8EC-BB4A-4912-A54E-6F39B681264E}" sibTransId="{7A8D4B4D-06E9-4958-810D-A6226B6AC588}"/>
    <dgm:cxn modelId="{042E0AE1-6450-410A-B96E-AFBADB139BEA}" srcId="{55C0B14E-AEA6-48D3-A387-ED4A3A3BF840}" destId="{32CCB050-072A-41BF-BE1B-388CF53E5629}" srcOrd="3" destOrd="0" parTransId="{B301371B-A53D-4B79-8B8D-7B304894442B}" sibTransId="{BF05D8EE-4413-4737-8721-DAF10D6CAB04}"/>
    <dgm:cxn modelId="{AFF79FE3-07C5-0B49-85EE-6433005303BF}" type="presOf" srcId="{C8E903CE-0CFD-4D68-A857-80E14557005E}" destId="{7DDD8217-14DA-AF4E-9FE3-03C109C46553}" srcOrd="0" destOrd="0" presId="urn:microsoft.com/office/officeart/2005/8/layout/chevron1"/>
    <dgm:cxn modelId="{E3115EEA-DE9C-4F06-B8B3-BEB263D5F2B1}" srcId="{D71FC021-6A65-44D1-95B9-0E6C89079866}" destId="{4A6BB192-9983-4F48-BBC5-6E384EED7EC5}" srcOrd="0" destOrd="0" parTransId="{230A6E4A-6CED-4DC0-AEFE-6859FE07B658}" sibTransId="{0B568EC2-5D2A-4B00-8047-B7832F245B44}"/>
    <dgm:cxn modelId="{46B333CE-C86D-1C4F-9735-05E20A6698B6}" type="presParOf" srcId="{69331891-6B40-0C44-A32D-46158B8E57A3}" destId="{66037EBF-ADAB-534E-B6BA-93176E763C1F}" srcOrd="0" destOrd="0" presId="urn:microsoft.com/office/officeart/2005/8/layout/chevron1"/>
    <dgm:cxn modelId="{09D834C5-BCB1-D848-B10C-567FE9C72AFC}" type="presParOf" srcId="{66037EBF-ADAB-534E-B6BA-93176E763C1F}" destId="{F2E1D599-5132-544B-9617-7B411AECE87E}" srcOrd="0" destOrd="0" presId="urn:microsoft.com/office/officeart/2005/8/layout/chevron1"/>
    <dgm:cxn modelId="{E090E317-6265-CD49-9DBE-C3FA0A32CA83}" type="presParOf" srcId="{66037EBF-ADAB-534E-B6BA-93176E763C1F}" destId="{79CA1122-69FB-0B4E-B2C9-4D2ECE3F8377}" srcOrd="1" destOrd="0" presId="urn:microsoft.com/office/officeart/2005/8/layout/chevron1"/>
    <dgm:cxn modelId="{E75B3344-8A2B-4344-AD0B-5DB03A32FF62}" type="presParOf" srcId="{69331891-6B40-0C44-A32D-46158B8E57A3}" destId="{E0B111EB-6B00-CA49-8FEC-22C5BE757EB4}" srcOrd="1" destOrd="0" presId="urn:microsoft.com/office/officeart/2005/8/layout/chevron1"/>
    <dgm:cxn modelId="{B35010FA-8126-9B4E-9C65-77A64CDEA6F7}" type="presParOf" srcId="{69331891-6B40-0C44-A32D-46158B8E57A3}" destId="{F7544DD8-4F55-DE42-B417-F2F202376970}" srcOrd="2" destOrd="0" presId="urn:microsoft.com/office/officeart/2005/8/layout/chevron1"/>
    <dgm:cxn modelId="{3022048D-493D-BD46-B495-41678D19C72D}" type="presParOf" srcId="{F7544DD8-4F55-DE42-B417-F2F202376970}" destId="{3FE0BECA-F8E9-F948-9E5B-A2C88CDF4684}" srcOrd="0" destOrd="0" presId="urn:microsoft.com/office/officeart/2005/8/layout/chevron1"/>
    <dgm:cxn modelId="{DDC20A47-D8F9-1845-8C87-00F72415965C}" type="presParOf" srcId="{F7544DD8-4F55-DE42-B417-F2F202376970}" destId="{E0B80017-40D4-A441-897E-5DB40659239C}" srcOrd="1" destOrd="0" presId="urn:microsoft.com/office/officeart/2005/8/layout/chevron1"/>
    <dgm:cxn modelId="{F6E633C1-6B03-C743-A416-02AAB6F8B436}" type="presParOf" srcId="{69331891-6B40-0C44-A32D-46158B8E57A3}" destId="{7D67B05F-DA7B-C240-8240-8CABE6816E7A}" srcOrd="3" destOrd="0" presId="urn:microsoft.com/office/officeart/2005/8/layout/chevron1"/>
    <dgm:cxn modelId="{E1AE297C-D1A4-B74A-87CF-7C0F7CEADAF3}" type="presParOf" srcId="{69331891-6B40-0C44-A32D-46158B8E57A3}" destId="{9D079F4D-3747-784B-B50B-CC270636EE58}" srcOrd="4" destOrd="0" presId="urn:microsoft.com/office/officeart/2005/8/layout/chevron1"/>
    <dgm:cxn modelId="{2E5B43A1-8D4A-6949-AC44-3F77D95B4436}" type="presParOf" srcId="{9D079F4D-3747-784B-B50B-CC270636EE58}" destId="{81520718-E0A3-F74D-A443-828F2E61E496}" srcOrd="0" destOrd="0" presId="urn:microsoft.com/office/officeart/2005/8/layout/chevron1"/>
    <dgm:cxn modelId="{3D85CBF9-A758-A341-9A0F-3865EDC5697E}" type="presParOf" srcId="{9D079F4D-3747-784B-B50B-CC270636EE58}" destId="{8A27EB0C-FEE2-BE49-9979-EC1C219DE78D}" srcOrd="1" destOrd="0" presId="urn:microsoft.com/office/officeart/2005/8/layout/chevron1"/>
    <dgm:cxn modelId="{EFACF304-0EC4-F04A-A845-717FD5E525B6}" type="presParOf" srcId="{69331891-6B40-0C44-A32D-46158B8E57A3}" destId="{061C61CF-83ED-8243-8B23-EF5929A5B331}" srcOrd="5" destOrd="0" presId="urn:microsoft.com/office/officeart/2005/8/layout/chevron1"/>
    <dgm:cxn modelId="{40E56247-A374-E44F-A1ED-68F8892D0FBE}" type="presParOf" srcId="{69331891-6B40-0C44-A32D-46158B8E57A3}" destId="{930410B6-8652-C443-9B5D-34A37BFD720A}" srcOrd="6" destOrd="0" presId="urn:microsoft.com/office/officeart/2005/8/layout/chevron1"/>
    <dgm:cxn modelId="{D8BCC1E0-AF1A-0941-B00F-D4AB4F0EE07E}" type="presParOf" srcId="{930410B6-8652-C443-9B5D-34A37BFD720A}" destId="{0CD56FB9-D72E-9940-8548-010CDB0C9363}" srcOrd="0" destOrd="0" presId="urn:microsoft.com/office/officeart/2005/8/layout/chevron1"/>
    <dgm:cxn modelId="{1753FAB6-48E4-9C46-AAD0-D42FAC3B4808}" type="presParOf" srcId="{930410B6-8652-C443-9B5D-34A37BFD720A}" destId="{F38F5139-7DF1-3240-BF8A-0D0B02C34E33}" srcOrd="1" destOrd="0" presId="urn:microsoft.com/office/officeart/2005/8/layout/chevron1"/>
    <dgm:cxn modelId="{BF9DDBFC-2483-E94C-BC88-DB63C57E1509}" type="presParOf" srcId="{69331891-6B40-0C44-A32D-46158B8E57A3}" destId="{1E9AA517-5DCA-4C46-B534-2D6C38CA361F}" srcOrd="7" destOrd="0" presId="urn:microsoft.com/office/officeart/2005/8/layout/chevron1"/>
    <dgm:cxn modelId="{3B28C8B0-303A-7849-A9AF-14659B84A82D}" type="presParOf" srcId="{69331891-6B40-0C44-A32D-46158B8E57A3}" destId="{F1F2B902-8668-234E-8139-B8846854FBF6}" srcOrd="8" destOrd="0" presId="urn:microsoft.com/office/officeart/2005/8/layout/chevron1"/>
    <dgm:cxn modelId="{D493BAEE-1090-7D40-9B03-51A15F139C8D}" type="presParOf" srcId="{F1F2B902-8668-234E-8139-B8846854FBF6}" destId="{BB3B3198-26D7-164E-981A-C5A96DD0DBEF}" srcOrd="0" destOrd="0" presId="urn:microsoft.com/office/officeart/2005/8/layout/chevron1"/>
    <dgm:cxn modelId="{EA10D992-E9AF-F94D-B524-ED3F863198A6}" type="presParOf" srcId="{F1F2B902-8668-234E-8139-B8846854FBF6}" destId="{7DDD8217-14DA-AF4E-9FE3-03C109C46553}"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7951F77-4E36-4893-91C6-3151A6D5169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5B3944D-D926-4D0F-A305-F5740000747A}">
      <dgm:prSet custT="1"/>
      <dgm:spPr>
        <a:xfrm>
          <a:off x="1144111" y="1954"/>
          <a:ext cx="5868258" cy="990573"/>
        </a:xfrm>
      </dgm:spPr>
      <dgm:t>
        <a:bodyPr/>
        <a:lstStyle/>
        <a:p>
          <a:pPr>
            <a:lnSpc>
              <a:spcPct val="100000"/>
            </a:lnSpc>
            <a:defRPr cap="all"/>
          </a:pPr>
          <a:r>
            <a:rPr lang="en-US" sz="1600" b="1" dirty="0">
              <a:latin typeface="+mj-lt"/>
              <a:ea typeface="+mn-ea"/>
              <a:cs typeface="+mn-cs"/>
            </a:rPr>
            <a:t>LinkedIn</a:t>
          </a:r>
          <a:br>
            <a:rPr lang="en-US" sz="1600" dirty="0">
              <a:latin typeface="+mj-lt"/>
              <a:ea typeface="+mn-ea"/>
              <a:cs typeface="+mn-cs"/>
            </a:rPr>
          </a:br>
          <a:r>
            <a:rPr lang="en-US" sz="1600" cap="none" dirty="0">
              <a:latin typeface="+mj-lt"/>
              <a:ea typeface="+mn-ea"/>
              <a:cs typeface="+mn-cs"/>
            </a:rPr>
            <a:t>ANGELICAASTROM</a:t>
          </a:r>
          <a:endParaRPr lang="en-US" sz="1600" dirty="0">
            <a:latin typeface="+mj-lt"/>
            <a:ea typeface="+mn-ea"/>
            <a:cs typeface="+mn-cs"/>
          </a:endParaRPr>
        </a:p>
      </dgm:t>
    </dgm:pt>
    <dgm:pt modelId="{2EA7AC4A-E82B-43F0-A6EA-F599428578FC}" type="parTrans" cxnId="{92D3A76D-ADBB-49F3-861D-D2B74F81812E}">
      <dgm:prSet/>
      <dgm:spPr/>
      <dgm:t>
        <a:bodyPr/>
        <a:lstStyle/>
        <a:p>
          <a:endParaRPr lang="en-US" sz="1400">
            <a:latin typeface="+mj-lt"/>
          </a:endParaRPr>
        </a:p>
      </dgm:t>
    </dgm:pt>
    <dgm:pt modelId="{8862CE7B-AE72-45E8-B982-5279C14F7985}" type="sibTrans" cxnId="{92D3A76D-ADBB-49F3-861D-D2B74F81812E}">
      <dgm:prSet/>
      <dgm:spPr/>
      <dgm:t>
        <a:bodyPr/>
        <a:lstStyle/>
        <a:p>
          <a:endParaRPr lang="en-US" sz="1400">
            <a:latin typeface="+mj-lt"/>
          </a:endParaRPr>
        </a:p>
      </dgm:t>
    </dgm:pt>
    <dgm:pt modelId="{223932EA-8A4D-4270-95C3-913761557237}">
      <dgm:prSet custT="1"/>
      <dgm:spPr>
        <a:xfrm>
          <a:off x="1144111" y="1240170"/>
          <a:ext cx="5868258" cy="990573"/>
        </a:xfrm>
      </dgm:spPr>
      <dgm:t>
        <a:bodyPr/>
        <a:lstStyle/>
        <a:p>
          <a:pPr>
            <a:lnSpc>
              <a:spcPct val="100000"/>
            </a:lnSpc>
            <a:defRPr cap="all"/>
          </a:pPr>
          <a:r>
            <a:rPr lang="en-US" sz="1600" b="1" dirty="0">
              <a:latin typeface="+mj-lt"/>
              <a:ea typeface="+mn-ea"/>
              <a:cs typeface="+mn-cs"/>
            </a:rPr>
            <a:t>Twitter</a:t>
          </a:r>
          <a:br>
            <a:rPr lang="en-US" sz="1600" dirty="0">
              <a:latin typeface="+mj-lt"/>
              <a:ea typeface="+mn-ea"/>
              <a:cs typeface="+mn-cs"/>
            </a:rPr>
          </a:br>
          <a:r>
            <a:rPr lang="en-US" sz="1600" dirty="0">
              <a:latin typeface="+mj-lt"/>
              <a:ea typeface="+mn-ea"/>
              <a:cs typeface="+mn-cs"/>
            </a:rPr>
            <a:t>@</a:t>
          </a:r>
          <a:r>
            <a:rPr lang="en-US" sz="1600" cap="none" dirty="0">
              <a:latin typeface="+mj-lt"/>
              <a:ea typeface="+mn-ea"/>
              <a:cs typeface="+mn-cs"/>
            </a:rPr>
            <a:t>AASTROM</a:t>
          </a:r>
          <a:endParaRPr lang="en-US" sz="1600" dirty="0">
            <a:latin typeface="+mj-lt"/>
            <a:ea typeface="+mn-ea"/>
            <a:cs typeface="+mn-cs"/>
          </a:endParaRPr>
        </a:p>
      </dgm:t>
    </dgm:pt>
    <dgm:pt modelId="{E01D4CB3-97D0-4857-AF09-DED2BE24BAAC}" type="parTrans" cxnId="{E37D9CF8-DFE4-4379-9C72-27346573699A}">
      <dgm:prSet/>
      <dgm:spPr/>
      <dgm:t>
        <a:bodyPr/>
        <a:lstStyle/>
        <a:p>
          <a:endParaRPr lang="en-US" sz="1400">
            <a:latin typeface="+mj-lt"/>
          </a:endParaRPr>
        </a:p>
      </dgm:t>
    </dgm:pt>
    <dgm:pt modelId="{C201C5C8-D4F2-4559-AF23-68BB4B3E7FB1}" type="sibTrans" cxnId="{E37D9CF8-DFE4-4379-9C72-27346573699A}">
      <dgm:prSet/>
      <dgm:spPr/>
      <dgm:t>
        <a:bodyPr/>
        <a:lstStyle/>
        <a:p>
          <a:endParaRPr lang="en-US" sz="1400">
            <a:latin typeface="+mj-lt"/>
          </a:endParaRPr>
        </a:p>
      </dgm:t>
    </dgm:pt>
    <dgm:pt modelId="{BC68B812-A325-41D8-A08E-C2392666DF66}">
      <dgm:prSet custT="1"/>
      <dgm:spPr>
        <a:xfrm>
          <a:off x="1144111" y="2478387"/>
          <a:ext cx="5868258" cy="990573"/>
        </a:xfrm>
      </dgm:spPr>
      <dgm:t>
        <a:bodyPr/>
        <a:lstStyle/>
        <a:p>
          <a:pPr>
            <a:lnSpc>
              <a:spcPct val="100000"/>
            </a:lnSpc>
            <a:defRPr cap="all"/>
          </a:pPr>
          <a:r>
            <a:rPr lang="en-US" sz="1600" b="1" dirty="0">
              <a:latin typeface="+mj-lt"/>
              <a:ea typeface="+mn-ea"/>
              <a:cs typeface="+mn-cs"/>
            </a:rPr>
            <a:t>Email</a:t>
          </a:r>
          <a:br>
            <a:rPr lang="en-US" sz="1600" dirty="0">
              <a:latin typeface="+mj-lt"/>
              <a:ea typeface="+mn-ea"/>
              <a:cs typeface="+mn-cs"/>
            </a:rPr>
          </a:br>
          <a:r>
            <a:rPr lang="en-US" sz="1600" dirty="0">
              <a:latin typeface="+mj-lt"/>
              <a:ea typeface="+mn-ea"/>
              <a:cs typeface="+mn-cs"/>
            </a:rPr>
            <a:t>ANGELCIA@contoso.com</a:t>
          </a:r>
        </a:p>
      </dgm:t>
    </dgm:pt>
    <dgm:pt modelId="{23A01A1D-B409-49E7-91BA-2321B9A237C2}" type="parTrans" cxnId="{AAD26E9B-C129-46B7-BFCC-98D5999B6B9A}">
      <dgm:prSet/>
      <dgm:spPr/>
      <dgm:t>
        <a:bodyPr/>
        <a:lstStyle/>
        <a:p>
          <a:endParaRPr lang="en-US" sz="1400">
            <a:latin typeface="+mj-lt"/>
          </a:endParaRPr>
        </a:p>
      </dgm:t>
    </dgm:pt>
    <dgm:pt modelId="{E950D3C2-0472-429B-98B0-86C856FA65A1}" type="sibTrans" cxnId="{AAD26E9B-C129-46B7-BFCC-98D5999B6B9A}">
      <dgm:prSet/>
      <dgm:spPr/>
      <dgm:t>
        <a:bodyPr/>
        <a:lstStyle/>
        <a:p>
          <a:endParaRPr lang="en-US" sz="1400">
            <a:latin typeface="+mj-lt"/>
          </a:endParaRPr>
        </a:p>
      </dgm:t>
    </dgm:pt>
    <dgm:pt modelId="{7D1766B6-66CF-40CE-9693-BD20AFFFA3C9}">
      <dgm:prSet custT="1"/>
      <dgm:spPr>
        <a:xfrm>
          <a:off x="1144111" y="3716603"/>
          <a:ext cx="5868258" cy="990573"/>
        </a:xfrm>
      </dgm:spPr>
      <dgm:t>
        <a:bodyPr/>
        <a:lstStyle/>
        <a:p>
          <a:pPr>
            <a:lnSpc>
              <a:spcPct val="100000"/>
            </a:lnSpc>
            <a:defRPr cap="all"/>
          </a:pPr>
          <a:r>
            <a:rPr lang="en-US" sz="1600" b="1" dirty="0">
              <a:latin typeface="+mj-lt"/>
              <a:ea typeface="+mn-ea"/>
              <a:cs typeface="+mn-cs"/>
            </a:rPr>
            <a:t>Phone</a:t>
          </a:r>
          <a:br>
            <a:rPr lang="en-US" sz="1600" dirty="0">
              <a:latin typeface="+mj-lt"/>
              <a:ea typeface="+mn-ea"/>
              <a:cs typeface="+mn-cs"/>
            </a:rPr>
          </a:br>
          <a:r>
            <a:rPr lang="en-US" sz="1600" dirty="0">
              <a:latin typeface="+mj-lt"/>
              <a:ea typeface="+mn-ea"/>
              <a:cs typeface="+mn-cs"/>
            </a:rPr>
            <a:t>231-555-0188</a:t>
          </a:r>
        </a:p>
      </dgm:t>
    </dgm:pt>
    <dgm:pt modelId="{76694DF4-F7BE-4AF1-9E12-BAEDD42D9ED3}" type="parTrans" cxnId="{EA0F618E-4C96-42F0-9E3C-66B0158BCCBE}">
      <dgm:prSet/>
      <dgm:spPr/>
      <dgm:t>
        <a:bodyPr/>
        <a:lstStyle/>
        <a:p>
          <a:endParaRPr lang="en-US" sz="1400">
            <a:latin typeface="+mj-lt"/>
          </a:endParaRPr>
        </a:p>
      </dgm:t>
    </dgm:pt>
    <dgm:pt modelId="{0C6A2CC7-5741-4D63-A8FF-E7E06F0D1222}" type="sibTrans" cxnId="{EA0F618E-4C96-42F0-9E3C-66B0158BCCBE}">
      <dgm:prSet/>
      <dgm:spPr/>
      <dgm:t>
        <a:bodyPr/>
        <a:lstStyle/>
        <a:p>
          <a:endParaRPr lang="en-US" sz="1400">
            <a:latin typeface="+mj-lt"/>
          </a:endParaRPr>
        </a:p>
      </dgm:t>
    </dgm:pt>
    <dgm:pt modelId="{F899A4D3-2C9C-4287-A235-DE3E047E7C22}" type="pres">
      <dgm:prSet presAssocID="{D7951F77-4E36-4893-91C6-3151A6D51694}" presName="root" presStyleCnt="0">
        <dgm:presLayoutVars>
          <dgm:dir/>
          <dgm:resizeHandles val="exact"/>
        </dgm:presLayoutVars>
      </dgm:prSet>
      <dgm:spPr/>
    </dgm:pt>
    <dgm:pt modelId="{0094CD39-7002-4B5E-877D-02B6B0E6C685}" type="pres">
      <dgm:prSet presAssocID="{65B3944D-D926-4D0F-A305-F5740000747A}" presName="compNode" presStyleCnt="0"/>
      <dgm:spPr/>
    </dgm:pt>
    <dgm:pt modelId="{C9BCC0A7-4EA9-444D-A661-6CD0349FA8B7}" type="pres">
      <dgm:prSet presAssocID="{65B3944D-D926-4D0F-A305-F5740000747A}" presName="iconBgRect" presStyleLbl="bgShp" presStyleIdx="0" presStyleCnt="4"/>
      <dgm:spPr>
        <a:noFill/>
      </dgm:spPr>
    </dgm:pt>
    <dgm:pt modelId="{9F9A0A13-80DE-4152-AD0B-F1B57BDDE11D}" type="pres">
      <dgm:prSet presAssocID="{65B3944D-D926-4D0F-A305-F5740000747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ed"/>
        </a:ext>
      </dgm:extLst>
    </dgm:pt>
    <dgm:pt modelId="{A480AFC6-EE27-4614-AC1B-B7796E444EDF}" type="pres">
      <dgm:prSet presAssocID="{65B3944D-D926-4D0F-A305-F5740000747A}" presName="spaceRect" presStyleCnt="0"/>
      <dgm:spPr/>
    </dgm:pt>
    <dgm:pt modelId="{9053032A-E668-4011-8EE5-5E356FF2FB6B}" type="pres">
      <dgm:prSet presAssocID="{65B3944D-D926-4D0F-A305-F5740000747A}" presName="textRect" presStyleLbl="revTx" presStyleIdx="0" presStyleCnt="4" custScaleX="120071">
        <dgm:presLayoutVars>
          <dgm:chMax val="1"/>
          <dgm:chPref val="1"/>
        </dgm:presLayoutVars>
      </dgm:prSet>
      <dgm:spPr>
        <a:prstGeom prst="rect">
          <a:avLst/>
        </a:prstGeom>
      </dgm:spPr>
    </dgm:pt>
    <dgm:pt modelId="{BC6E504E-B169-4B61-85D7-51520F2B9743}" type="pres">
      <dgm:prSet presAssocID="{8862CE7B-AE72-45E8-B982-5279C14F7985}" presName="sibTrans" presStyleCnt="0"/>
      <dgm:spPr/>
    </dgm:pt>
    <dgm:pt modelId="{14D15476-F474-46D7-B177-F8E40796FE35}" type="pres">
      <dgm:prSet presAssocID="{223932EA-8A4D-4270-95C3-913761557237}" presName="compNode" presStyleCnt="0"/>
      <dgm:spPr/>
    </dgm:pt>
    <dgm:pt modelId="{1FC3D828-343B-42C4-A35E-FB3CAA3FB1B3}" type="pres">
      <dgm:prSet presAssocID="{223932EA-8A4D-4270-95C3-913761557237}" presName="iconBgRect" presStyleLbl="bgShp" presStyleIdx="1" presStyleCnt="4"/>
      <dgm:spPr>
        <a:noFill/>
      </dgm:spPr>
    </dgm:pt>
    <dgm:pt modelId="{902713CB-D896-458F-B8DA-F1C1FC1C9B5E}" type="pres">
      <dgm:prSet presAssocID="{223932EA-8A4D-4270-95C3-91376155723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0C624B3C-0EA4-4983-B87C-0B5532036A83}" type="pres">
      <dgm:prSet presAssocID="{223932EA-8A4D-4270-95C3-913761557237}" presName="spaceRect" presStyleCnt="0"/>
      <dgm:spPr/>
    </dgm:pt>
    <dgm:pt modelId="{1A37C356-0854-4A55-859A-10DB397A3024}" type="pres">
      <dgm:prSet presAssocID="{223932EA-8A4D-4270-95C3-913761557237}" presName="textRect" presStyleLbl="revTx" presStyleIdx="1" presStyleCnt="4">
        <dgm:presLayoutVars>
          <dgm:chMax val="1"/>
          <dgm:chPref val="1"/>
        </dgm:presLayoutVars>
      </dgm:prSet>
      <dgm:spPr>
        <a:prstGeom prst="rect">
          <a:avLst/>
        </a:prstGeom>
      </dgm:spPr>
    </dgm:pt>
    <dgm:pt modelId="{13F17AF8-950C-456F-AC54-760BBE52F290}" type="pres">
      <dgm:prSet presAssocID="{C201C5C8-D4F2-4559-AF23-68BB4B3E7FB1}" presName="sibTrans" presStyleCnt="0"/>
      <dgm:spPr/>
    </dgm:pt>
    <dgm:pt modelId="{EA4BD492-063C-4B67-B2F7-C08CB328337E}" type="pres">
      <dgm:prSet presAssocID="{BC68B812-A325-41D8-A08E-C2392666DF66}" presName="compNode" presStyleCnt="0"/>
      <dgm:spPr/>
    </dgm:pt>
    <dgm:pt modelId="{AA942612-CA7A-414A-8A41-5AF47E8BF18D}" type="pres">
      <dgm:prSet presAssocID="{BC68B812-A325-41D8-A08E-C2392666DF66}" presName="iconBgRect" presStyleLbl="bgShp" presStyleIdx="2" presStyleCnt="4"/>
      <dgm:spPr>
        <a:noFill/>
      </dgm:spPr>
    </dgm:pt>
    <dgm:pt modelId="{501CE67F-3782-42E8-B14B-7322FA3A6AF9}" type="pres">
      <dgm:prSet presAssocID="{BC68B812-A325-41D8-A08E-C2392666DF6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ail"/>
        </a:ext>
      </dgm:extLst>
    </dgm:pt>
    <dgm:pt modelId="{4DD1F19D-F3F5-4EAE-8108-BE4892B97AFD}" type="pres">
      <dgm:prSet presAssocID="{BC68B812-A325-41D8-A08E-C2392666DF66}" presName="spaceRect" presStyleCnt="0"/>
      <dgm:spPr/>
    </dgm:pt>
    <dgm:pt modelId="{9E96DB26-9770-4D6D-9455-A20B7E0EBF8C}" type="pres">
      <dgm:prSet presAssocID="{BC68B812-A325-41D8-A08E-C2392666DF66}" presName="textRect" presStyleLbl="revTx" presStyleIdx="2" presStyleCnt="4" custScaleX="160329">
        <dgm:presLayoutVars>
          <dgm:chMax val="1"/>
          <dgm:chPref val="1"/>
        </dgm:presLayoutVars>
      </dgm:prSet>
      <dgm:spPr>
        <a:prstGeom prst="rect">
          <a:avLst/>
        </a:prstGeom>
      </dgm:spPr>
    </dgm:pt>
    <dgm:pt modelId="{26C2295D-42E0-41C5-8B47-C82164646E5C}" type="pres">
      <dgm:prSet presAssocID="{E950D3C2-0472-429B-98B0-86C856FA65A1}" presName="sibTrans" presStyleCnt="0"/>
      <dgm:spPr/>
    </dgm:pt>
    <dgm:pt modelId="{B35AC086-3D53-473A-9AC9-09E397585F82}" type="pres">
      <dgm:prSet presAssocID="{7D1766B6-66CF-40CE-9693-BD20AFFFA3C9}" presName="compNode" presStyleCnt="0"/>
      <dgm:spPr/>
    </dgm:pt>
    <dgm:pt modelId="{AB9CFA30-80BB-4CBE-9CD8-BDB5E9753036}" type="pres">
      <dgm:prSet presAssocID="{7D1766B6-66CF-40CE-9693-BD20AFFFA3C9}" presName="iconBgRect" presStyleLbl="bgShp" presStyleIdx="3" presStyleCnt="4"/>
      <dgm:spPr>
        <a:noFill/>
      </dgm:spPr>
    </dgm:pt>
    <dgm:pt modelId="{3B505E4C-CA1F-4180-AD3B-9413D55B103E}" type="pres">
      <dgm:prSet presAssocID="{7D1766B6-66CF-40CE-9693-BD20AFFFA3C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2A52F42F-EEA0-44B3-B748-B3BEB14B1E36}" type="pres">
      <dgm:prSet presAssocID="{7D1766B6-66CF-40CE-9693-BD20AFFFA3C9}" presName="spaceRect" presStyleCnt="0"/>
      <dgm:spPr/>
    </dgm:pt>
    <dgm:pt modelId="{7DA92A6E-F038-46D1-A456-33051C764A8B}" type="pres">
      <dgm:prSet presAssocID="{7D1766B6-66CF-40CE-9693-BD20AFFFA3C9}" presName="textRect" presStyleLbl="revTx" presStyleIdx="3" presStyleCnt="4">
        <dgm:presLayoutVars>
          <dgm:chMax val="1"/>
          <dgm:chPref val="1"/>
        </dgm:presLayoutVars>
      </dgm:prSet>
      <dgm:spPr>
        <a:prstGeom prst="rect">
          <a:avLst/>
        </a:prstGeom>
      </dgm:spPr>
    </dgm:pt>
  </dgm:ptLst>
  <dgm:cxnLst>
    <dgm:cxn modelId="{BDC8DB12-5AB2-AD47-84CD-925932D590A0}" type="presOf" srcId="{BC68B812-A325-41D8-A08E-C2392666DF66}" destId="{9E96DB26-9770-4D6D-9455-A20B7E0EBF8C}" srcOrd="0" destOrd="0" presId="urn:microsoft.com/office/officeart/2018/5/layout/IconCircleLabelList"/>
    <dgm:cxn modelId="{5069DB61-6041-FD49-8EA7-4EE326F6CE45}" type="presOf" srcId="{65B3944D-D926-4D0F-A305-F5740000747A}" destId="{9053032A-E668-4011-8EE5-5E356FF2FB6B}" srcOrd="0" destOrd="0" presId="urn:microsoft.com/office/officeart/2018/5/layout/IconCircleLabelList"/>
    <dgm:cxn modelId="{027F8C62-5A2E-6F49-9A0F-AA107A238F8A}" type="presOf" srcId="{D7951F77-4E36-4893-91C6-3151A6D51694}" destId="{F899A4D3-2C9C-4287-A235-DE3E047E7C22}" srcOrd="0" destOrd="0" presId="urn:microsoft.com/office/officeart/2018/5/layout/IconCircleLabelList"/>
    <dgm:cxn modelId="{11AC1149-7888-014D-BECD-51B658FC0001}" type="presOf" srcId="{7D1766B6-66CF-40CE-9693-BD20AFFFA3C9}" destId="{7DA92A6E-F038-46D1-A456-33051C764A8B}" srcOrd="0" destOrd="0" presId="urn:microsoft.com/office/officeart/2018/5/layout/IconCircleLabelList"/>
    <dgm:cxn modelId="{23396E6D-45CC-874B-BBBF-87BB54F113EA}" type="presOf" srcId="{223932EA-8A4D-4270-95C3-913761557237}" destId="{1A37C356-0854-4A55-859A-10DB397A3024}" srcOrd="0" destOrd="0" presId="urn:microsoft.com/office/officeart/2018/5/layout/IconCircleLabelList"/>
    <dgm:cxn modelId="{92D3A76D-ADBB-49F3-861D-D2B74F81812E}" srcId="{D7951F77-4E36-4893-91C6-3151A6D51694}" destId="{65B3944D-D926-4D0F-A305-F5740000747A}" srcOrd="0" destOrd="0" parTransId="{2EA7AC4A-E82B-43F0-A6EA-F599428578FC}" sibTransId="{8862CE7B-AE72-45E8-B982-5279C14F7985}"/>
    <dgm:cxn modelId="{EA0F618E-4C96-42F0-9E3C-66B0158BCCBE}" srcId="{D7951F77-4E36-4893-91C6-3151A6D51694}" destId="{7D1766B6-66CF-40CE-9693-BD20AFFFA3C9}" srcOrd="3" destOrd="0" parTransId="{76694DF4-F7BE-4AF1-9E12-BAEDD42D9ED3}" sibTransId="{0C6A2CC7-5741-4D63-A8FF-E7E06F0D1222}"/>
    <dgm:cxn modelId="{AAD26E9B-C129-46B7-BFCC-98D5999B6B9A}" srcId="{D7951F77-4E36-4893-91C6-3151A6D51694}" destId="{BC68B812-A325-41D8-A08E-C2392666DF66}" srcOrd="2" destOrd="0" parTransId="{23A01A1D-B409-49E7-91BA-2321B9A237C2}" sibTransId="{E950D3C2-0472-429B-98B0-86C856FA65A1}"/>
    <dgm:cxn modelId="{E37D9CF8-DFE4-4379-9C72-27346573699A}" srcId="{D7951F77-4E36-4893-91C6-3151A6D51694}" destId="{223932EA-8A4D-4270-95C3-913761557237}" srcOrd="1" destOrd="0" parTransId="{E01D4CB3-97D0-4857-AF09-DED2BE24BAAC}" sibTransId="{C201C5C8-D4F2-4559-AF23-68BB4B3E7FB1}"/>
    <dgm:cxn modelId="{CE2DF165-EF6B-4F49-B743-915BD92A84E8}" type="presParOf" srcId="{F899A4D3-2C9C-4287-A235-DE3E047E7C22}" destId="{0094CD39-7002-4B5E-877D-02B6B0E6C685}" srcOrd="0" destOrd="0" presId="urn:microsoft.com/office/officeart/2018/5/layout/IconCircleLabelList"/>
    <dgm:cxn modelId="{D63DFB80-8204-8640-A5BC-0C593F3C9E17}" type="presParOf" srcId="{0094CD39-7002-4B5E-877D-02B6B0E6C685}" destId="{C9BCC0A7-4EA9-444D-A661-6CD0349FA8B7}" srcOrd="0" destOrd="0" presId="urn:microsoft.com/office/officeart/2018/5/layout/IconCircleLabelList"/>
    <dgm:cxn modelId="{28F4603F-92A0-EC42-A00D-352034CB19C4}" type="presParOf" srcId="{0094CD39-7002-4B5E-877D-02B6B0E6C685}" destId="{9F9A0A13-80DE-4152-AD0B-F1B57BDDE11D}" srcOrd="1" destOrd="0" presId="urn:microsoft.com/office/officeart/2018/5/layout/IconCircleLabelList"/>
    <dgm:cxn modelId="{0E9C7FA3-9BCD-674B-B402-FFDC2F2B53A9}" type="presParOf" srcId="{0094CD39-7002-4B5E-877D-02B6B0E6C685}" destId="{A480AFC6-EE27-4614-AC1B-B7796E444EDF}" srcOrd="2" destOrd="0" presId="urn:microsoft.com/office/officeart/2018/5/layout/IconCircleLabelList"/>
    <dgm:cxn modelId="{61154DFD-5AAC-6143-A8B2-3E4FF629AFFD}" type="presParOf" srcId="{0094CD39-7002-4B5E-877D-02B6B0E6C685}" destId="{9053032A-E668-4011-8EE5-5E356FF2FB6B}" srcOrd="3" destOrd="0" presId="urn:microsoft.com/office/officeart/2018/5/layout/IconCircleLabelList"/>
    <dgm:cxn modelId="{EBBD2DB7-987F-0E4D-A853-0372CEEF6EC8}" type="presParOf" srcId="{F899A4D3-2C9C-4287-A235-DE3E047E7C22}" destId="{BC6E504E-B169-4B61-85D7-51520F2B9743}" srcOrd="1" destOrd="0" presId="urn:microsoft.com/office/officeart/2018/5/layout/IconCircleLabelList"/>
    <dgm:cxn modelId="{926E0CE0-9690-BC44-9D38-FB25406D6A43}" type="presParOf" srcId="{F899A4D3-2C9C-4287-A235-DE3E047E7C22}" destId="{14D15476-F474-46D7-B177-F8E40796FE35}" srcOrd="2" destOrd="0" presId="urn:microsoft.com/office/officeart/2018/5/layout/IconCircleLabelList"/>
    <dgm:cxn modelId="{89C15D4D-E00E-1649-86CE-A8595175A245}" type="presParOf" srcId="{14D15476-F474-46D7-B177-F8E40796FE35}" destId="{1FC3D828-343B-42C4-A35E-FB3CAA3FB1B3}" srcOrd="0" destOrd="0" presId="urn:microsoft.com/office/officeart/2018/5/layout/IconCircleLabelList"/>
    <dgm:cxn modelId="{2F172121-2A9C-8149-9738-8733E9AF2DEE}" type="presParOf" srcId="{14D15476-F474-46D7-B177-F8E40796FE35}" destId="{902713CB-D896-458F-B8DA-F1C1FC1C9B5E}" srcOrd="1" destOrd="0" presId="urn:microsoft.com/office/officeart/2018/5/layout/IconCircleLabelList"/>
    <dgm:cxn modelId="{B8753A05-1AA5-2242-A86E-4C885D576E40}" type="presParOf" srcId="{14D15476-F474-46D7-B177-F8E40796FE35}" destId="{0C624B3C-0EA4-4983-B87C-0B5532036A83}" srcOrd="2" destOrd="0" presId="urn:microsoft.com/office/officeart/2018/5/layout/IconCircleLabelList"/>
    <dgm:cxn modelId="{DA63C3DD-37CA-AA48-80D9-897D0EC4F8D1}" type="presParOf" srcId="{14D15476-F474-46D7-B177-F8E40796FE35}" destId="{1A37C356-0854-4A55-859A-10DB397A3024}" srcOrd="3" destOrd="0" presId="urn:microsoft.com/office/officeart/2018/5/layout/IconCircleLabelList"/>
    <dgm:cxn modelId="{0DDF2DDA-612B-084C-A66E-A6FA6C68F536}" type="presParOf" srcId="{F899A4D3-2C9C-4287-A235-DE3E047E7C22}" destId="{13F17AF8-950C-456F-AC54-760BBE52F290}" srcOrd="3" destOrd="0" presId="urn:microsoft.com/office/officeart/2018/5/layout/IconCircleLabelList"/>
    <dgm:cxn modelId="{DF06FE87-7390-924D-BE10-631C1BD28152}" type="presParOf" srcId="{F899A4D3-2C9C-4287-A235-DE3E047E7C22}" destId="{EA4BD492-063C-4B67-B2F7-C08CB328337E}" srcOrd="4" destOrd="0" presId="urn:microsoft.com/office/officeart/2018/5/layout/IconCircleLabelList"/>
    <dgm:cxn modelId="{AB1F3E90-4689-0F4D-80B8-0694A84B1E80}" type="presParOf" srcId="{EA4BD492-063C-4B67-B2F7-C08CB328337E}" destId="{AA942612-CA7A-414A-8A41-5AF47E8BF18D}" srcOrd="0" destOrd="0" presId="urn:microsoft.com/office/officeart/2018/5/layout/IconCircleLabelList"/>
    <dgm:cxn modelId="{51230EBC-5F2E-8C4A-87F4-6C71F2AFE095}" type="presParOf" srcId="{EA4BD492-063C-4B67-B2F7-C08CB328337E}" destId="{501CE67F-3782-42E8-B14B-7322FA3A6AF9}" srcOrd="1" destOrd="0" presId="urn:microsoft.com/office/officeart/2018/5/layout/IconCircleLabelList"/>
    <dgm:cxn modelId="{34AA554A-0C79-B840-AD57-C6BC6E00BF8B}" type="presParOf" srcId="{EA4BD492-063C-4B67-B2F7-C08CB328337E}" destId="{4DD1F19D-F3F5-4EAE-8108-BE4892B97AFD}" srcOrd="2" destOrd="0" presId="urn:microsoft.com/office/officeart/2018/5/layout/IconCircleLabelList"/>
    <dgm:cxn modelId="{BF33A1E9-A3ED-9647-B0B0-D5D9C87E6E3D}" type="presParOf" srcId="{EA4BD492-063C-4B67-B2F7-C08CB328337E}" destId="{9E96DB26-9770-4D6D-9455-A20B7E0EBF8C}" srcOrd="3" destOrd="0" presId="urn:microsoft.com/office/officeart/2018/5/layout/IconCircleLabelList"/>
    <dgm:cxn modelId="{859D5017-7230-FB4E-94AD-047D1335E5BD}" type="presParOf" srcId="{F899A4D3-2C9C-4287-A235-DE3E047E7C22}" destId="{26C2295D-42E0-41C5-8B47-C82164646E5C}" srcOrd="5" destOrd="0" presId="urn:microsoft.com/office/officeart/2018/5/layout/IconCircleLabelList"/>
    <dgm:cxn modelId="{AF12D39B-DD68-5A4B-87E0-714C70F4D7C4}" type="presParOf" srcId="{F899A4D3-2C9C-4287-A235-DE3E047E7C22}" destId="{B35AC086-3D53-473A-9AC9-09E397585F82}" srcOrd="6" destOrd="0" presId="urn:microsoft.com/office/officeart/2018/5/layout/IconCircleLabelList"/>
    <dgm:cxn modelId="{E5EE2F91-9E9C-1B45-AA06-EEC3B7942487}" type="presParOf" srcId="{B35AC086-3D53-473A-9AC9-09E397585F82}" destId="{AB9CFA30-80BB-4CBE-9CD8-BDB5E9753036}" srcOrd="0" destOrd="0" presId="urn:microsoft.com/office/officeart/2018/5/layout/IconCircleLabelList"/>
    <dgm:cxn modelId="{2409393D-61F0-2148-90EA-2B7F6A0F538D}" type="presParOf" srcId="{B35AC086-3D53-473A-9AC9-09E397585F82}" destId="{3B505E4C-CA1F-4180-AD3B-9413D55B103E}" srcOrd="1" destOrd="0" presId="urn:microsoft.com/office/officeart/2018/5/layout/IconCircleLabelList"/>
    <dgm:cxn modelId="{91A098FF-0967-A249-9E35-C3C079104C7F}" type="presParOf" srcId="{B35AC086-3D53-473A-9AC9-09E397585F82}" destId="{2A52F42F-EEA0-44B3-B748-B3BEB14B1E36}" srcOrd="2" destOrd="0" presId="urn:microsoft.com/office/officeart/2018/5/layout/IconCircleLabelList"/>
    <dgm:cxn modelId="{9C84FE3F-12E3-2D4D-B7D2-C18633251A01}" type="presParOf" srcId="{B35AC086-3D53-473A-9AC9-09E397585F82}" destId="{7DA92A6E-F038-46D1-A456-33051C764A8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7DEC4-0687-9546-AFDA-7F63E3E4E63D}">
      <dsp:nvSpPr>
        <dsp:cNvPr id="0" name=""/>
        <dsp:cNvSpPr/>
      </dsp:nvSpPr>
      <dsp:spPr>
        <a:xfrm>
          <a:off x="497445" y="203064"/>
          <a:ext cx="1618740" cy="1614388"/>
        </a:xfrm>
        <a:prstGeom prst="roundRect">
          <a:avLst>
            <a:gd name="adj" fmla="val 10000"/>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F7010F18-F6C1-6244-999C-6F4826BFEE21}">
      <dsp:nvSpPr>
        <dsp:cNvPr id="0" name=""/>
        <dsp:cNvSpPr/>
      </dsp:nvSpPr>
      <dsp:spPr>
        <a:xfrm>
          <a:off x="6487"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No information</a:t>
          </a:r>
          <a:r>
            <a:rPr lang="en-US" sz="1600" kern="1200"/>
            <a:t> to plan waste collection</a:t>
          </a:r>
          <a:endParaRPr lang="en-US" sz="1600" kern="1200">
            <a:solidFill>
              <a:schemeClr val="tx1"/>
            </a:solidFill>
          </a:endParaRPr>
        </a:p>
      </dsp:txBody>
      <dsp:txXfrm>
        <a:off x="75331" y="1295113"/>
        <a:ext cx="2523269" cy="2212804"/>
      </dsp:txXfrm>
    </dsp:sp>
    <dsp:sp modelId="{B48CEBB2-ABEF-3441-AEA3-83AB1BDCA6CB}">
      <dsp:nvSpPr>
        <dsp:cNvPr id="0" name=""/>
        <dsp:cNvSpPr/>
      </dsp:nvSpPr>
      <dsp:spPr>
        <a:xfrm>
          <a:off x="2841908" y="690563"/>
          <a:ext cx="725722" cy="639390"/>
        </a:xfrm>
        <a:prstGeom prst="rightArrow">
          <a:avLst>
            <a:gd name="adj1" fmla="val 60000"/>
            <a:gd name="adj2" fmla="val 50000"/>
          </a:avLst>
        </a:prstGeom>
        <a:solidFill>
          <a:schemeClr val="accent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solidFill>
              <a:schemeClr val="tx1"/>
            </a:solidFill>
          </a:endParaRPr>
        </a:p>
      </dsp:txBody>
      <dsp:txXfrm>
        <a:off x="2841908" y="818441"/>
        <a:ext cx="533905" cy="383634"/>
      </dsp:txXfrm>
    </dsp:sp>
    <dsp:sp modelId="{E284C749-1295-0C4F-B1FC-783A25129564}">
      <dsp:nvSpPr>
        <dsp:cNvPr id="0" name=""/>
        <dsp:cNvSpPr/>
      </dsp:nvSpPr>
      <dsp:spPr>
        <a:xfrm>
          <a:off x="4189679" y="203064"/>
          <a:ext cx="1618740" cy="1614388"/>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81E0535B-114E-6F49-902E-9793A88FD7A2}">
      <dsp:nvSpPr>
        <dsp:cNvPr id="0" name=""/>
        <dsp:cNvSpPr/>
      </dsp:nvSpPr>
      <dsp:spPr>
        <a:xfrm>
          <a:off x="3698721"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Difficult to supervise</a:t>
          </a:r>
          <a:r>
            <a:rPr lang="en-US" sz="1600" kern="1200"/>
            <a:t> the whole process</a:t>
          </a:r>
          <a:endParaRPr lang="en-US" sz="1600" kern="1200">
            <a:solidFill>
              <a:schemeClr val="tx1"/>
            </a:solidFill>
          </a:endParaRPr>
        </a:p>
      </dsp:txBody>
      <dsp:txXfrm>
        <a:off x="3767565" y="1295113"/>
        <a:ext cx="2523269" cy="2212804"/>
      </dsp:txXfrm>
    </dsp:sp>
    <dsp:sp modelId="{F44E78FC-A2BF-B94F-9C95-C81B202ABE44}">
      <dsp:nvSpPr>
        <dsp:cNvPr id="0" name=""/>
        <dsp:cNvSpPr/>
      </dsp:nvSpPr>
      <dsp:spPr>
        <a:xfrm>
          <a:off x="6601010" y="644847"/>
          <a:ext cx="591986" cy="73082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US" sz="3100" kern="1200">
            <a:solidFill>
              <a:schemeClr val="tx1"/>
            </a:solidFill>
          </a:endParaRPr>
        </a:p>
      </dsp:txBody>
      <dsp:txXfrm>
        <a:off x="6601010" y="791012"/>
        <a:ext cx="414390" cy="438493"/>
      </dsp:txXfrm>
    </dsp:sp>
    <dsp:sp modelId="{1CADC06F-09C6-D742-9130-63CA66649117}">
      <dsp:nvSpPr>
        <dsp:cNvPr id="0" name=""/>
        <dsp:cNvSpPr/>
      </dsp:nvSpPr>
      <dsp:spPr>
        <a:xfrm>
          <a:off x="7881912" y="203064"/>
          <a:ext cx="1618740" cy="1614388"/>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6F26F383-AACD-1A41-8F77-717FC223BEE0}">
      <dsp:nvSpPr>
        <dsp:cNvPr id="0" name=""/>
        <dsp:cNvSpPr/>
      </dsp:nvSpPr>
      <dsp:spPr>
        <a:xfrm>
          <a:off x="7390954"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Increasing generation</a:t>
          </a:r>
          <a:r>
            <a:rPr lang="en-US" sz="1600" kern="1200"/>
            <a:t> of waste - </a:t>
          </a:r>
          <a:r>
            <a:rPr lang="en-US" sz="1600" b="1" kern="1200"/>
            <a:t>low recycling</a:t>
          </a:r>
          <a:r>
            <a:rPr lang="en-US" sz="1600" kern="1200"/>
            <a:t> rate</a:t>
          </a:r>
          <a:endParaRPr lang="en-US" sz="1600" kern="1200">
            <a:solidFill>
              <a:schemeClr val="tx1"/>
            </a:solidFill>
          </a:endParaRPr>
        </a:p>
      </dsp:txBody>
      <dsp:txXfrm>
        <a:off x="7459798" y="1295113"/>
        <a:ext cx="2523269" cy="22128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7DEC4-0687-9546-AFDA-7F63E3E4E63D}">
      <dsp:nvSpPr>
        <dsp:cNvPr id="0" name=""/>
        <dsp:cNvSpPr/>
      </dsp:nvSpPr>
      <dsp:spPr>
        <a:xfrm>
          <a:off x="356386" y="502952"/>
          <a:ext cx="1174229" cy="1325753"/>
        </a:xfrm>
        <a:prstGeom prst="roundRect">
          <a:avLst>
            <a:gd name="adj" fmla="val 10000"/>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F7010F18-F6C1-6244-999C-6F4826BFEE21}">
      <dsp:nvSpPr>
        <dsp:cNvPr id="0" name=""/>
        <dsp:cNvSpPr/>
      </dsp:nvSpPr>
      <dsp:spPr>
        <a:xfrm>
          <a:off x="246" y="1343219"/>
          <a:ext cx="1930250" cy="1930250"/>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Location/fullness</a:t>
          </a:r>
          <a:r>
            <a:rPr lang="en-US" sz="1600" kern="1200"/>
            <a:t> of bins are known in real-time</a:t>
          </a:r>
          <a:endParaRPr lang="en-US" sz="1600" kern="1200">
            <a:solidFill>
              <a:schemeClr val="tx1"/>
            </a:solidFill>
          </a:endParaRPr>
        </a:p>
      </dsp:txBody>
      <dsp:txXfrm>
        <a:off x="56781" y="1399754"/>
        <a:ext cx="1817180" cy="1817180"/>
      </dsp:txXfrm>
    </dsp:sp>
    <dsp:sp modelId="{B48CEBB2-ABEF-3441-AEA3-83AB1BDCA6CB}">
      <dsp:nvSpPr>
        <dsp:cNvPr id="0" name=""/>
        <dsp:cNvSpPr/>
      </dsp:nvSpPr>
      <dsp:spPr>
        <a:xfrm rot="21534013">
          <a:off x="1929427" y="911167"/>
          <a:ext cx="398922" cy="463812"/>
        </a:xfrm>
        <a:prstGeom prst="rightArrow">
          <a:avLst>
            <a:gd name="adj1" fmla="val 60000"/>
            <a:gd name="adj2" fmla="val 50000"/>
          </a:avLst>
        </a:prstGeom>
        <a:solidFill>
          <a:schemeClr val="accent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solidFill>
              <a:schemeClr val="tx1"/>
            </a:solidFill>
          </a:endParaRPr>
        </a:p>
      </dsp:txBody>
      <dsp:txXfrm>
        <a:off x="1929438" y="1005078"/>
        <a:ext cx="279245" cy="278288"/>
      </dsp:txXfrm>
    </dsp:sp>
    <dsp:sp modelId="{2DD09B50-5FF0-4BE1-83AA-7308E210FA97}">
      <dsp:nvSpPr>
        <dsp:cNvPr id="0" name=""/>
        <dsp:cNvSpPr/>
      </dsp:nvSpPr>
      <dsp:spPr>
        <a:xfrm>
          <a:off x="2670184" y="485556"/>
          <a:ext cx="1487103" cy="1265703"/>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149E6E-7422-4B8E-8E8C-2C063206B7B6}">
      <dsp:nvSpPr>
        <dsp:cNvPr id="0" name=""/>
        <dsp:cNvSpPr/>
      </dsp:nvSpPr>
      <dsp:spPr>
        <a:xfrm>
          <a:off x="2553116" y="1370151"/>
          <a:ext cx="1930250" cy="1930250"/>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Optimal </a:t>
          </a:r>
          <a:r>
            <a:rPr lang="en-US" sz="1600" b="0" kern="1200" dirty="0">
              <a:solidFill>
                <a:schemeClr val="tx1"/>
              </a:solidFill>
            </a:rPr>
            <a:t>path for truck</a:t>
          </a:r>
          <a:endParaRPr lang="en-US" sz="1600" b="1" kern="1200" dirty="0">
            <a:solidFill>
              <a:schemeClr val="tx1"/>
            </a:solidFill>
          </a:endParaRPr>
        </a:p>
      </dsp:txBody>
      <dsp:txXfrm>
        <a:off x="2609651" y="1426686"/>
        <a:ext cx="1817180" cy="1817180"/>
      </dsp:txXfrm>
    </dsp:sp>
    <dsp:sp modelId="{8E22A0BC-7370-4FC4-8E7D-EC47659689C5}">
      <dsp:nvSpPr>
        <dsp:cNvPr id="0" name=""/>
        <dsp:cNvSpPr/>
      </dsp:nvSpPr>
      <dsp:spPr>
        <a:xfrm rot="54718">
          <a:off x="4734198" y="912114"/>
          <a:ext cx="577020" cy="46381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4734207" y="1003769"/>
        <a:ext cx="437876" cy="278288"/>
      </dsp:txXfrm>
    </dsp:sp>
    <dsp:sp modelId="{E284C749-1295-0C4F-B1FC-783A25129564}">
      <dsp:nvSpPr>
        <dsp:cNvPr id="0" name=""/>
        <dsp:cNvSpPr/>
      </dsp:nvSpPr>
      <dsp:spPr>
        <a:xfrm>
          <a:off x="5805708" y="502952"/>
          <a:ext cx="1174229" cy="1325753"/>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81E0535B-114E-6F49-902E-9793A88FD7A2}">
      <dsp:nvSpPr>
        <dsp:cNvPr id="0" name=""/>
        <dsp:cNvSpPr/>
      </dsp:nvSpPr>
      <dsp:spPr>
        <a:xfrm>
          <a:off x="5449568" y="1343219"/>
          <a:ext cx="1930250" cy="1930250"/>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Statistics</a:t>
          </a:r>
          <a:r>
            <a:rPr lang="en-US" sz="1600" kern="1200"/>
            <a:t> can be easily examined for decisions</a:t>
          </a:r>
          <a:endParaRPr lang="en-US" sz="1600" kern="1200">
            <a:solidFill>
              <a:schemeClr val="tx1"/>
            </a:solidFill>
          </a:endParaRPr>
        </a:p>
      </dsp:txBody>
      <dsp:txXfrm>
        <a:off x="5506103" y="1399754"/>
        <a:ext cx="1817180" cy="1817180"/>
      </dsp:txXfrm>
    </dsp:sp>
    <dsp:sp modelId="{F44E78FC-A2BF-B94F-9C95-C81B202ABE44}">
      <dsp:nvSpPr>
        <dsp:cNvPr id="0" name=""/>
        <dsp:cNvSpPr/>
      </dsp:nvSpPr>
      <dsp:spPr>
        <a:xfrm>
          <a:off x="7554880" y="900761"/>
          <a:ext cx="429425" cy="53013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solidFill>
              <a:schemeClr val="tx1"/>
            </a:solidFill>
          </a:endParaRPr>
        </a:p>
      </dsp:txBody>
      <dsp:txXfrm>
        <a:off x="7554880" y="1006788"/>
        <a:ext cx="300598" cy="318083"/>
      </dsp:txXfrm>
    </dsp:sp>
    <dsp:sp modelId="{1CADC06F-09C6-D742-9130-63CA66649117}">
      <dsp:nvSpPr>
        <dsp:cNvPr id="0" name=""/>
        <dsp:cNvSpPr/>
      </dsp:nvSpPr>
      <dsp:spPr>
        <a:xfrm>
          <a:off x="8484042" y="502952"/>
          <a:ext cx="1174229" cy="1325753"/>
        </a:xfrm>
        <a:prstGeom prst="roundRect">
          <a:avLst>
            <a:gd name="adj" fmla="val 10000"/>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6F26F383-AACD-1A41-8F77-717FC223BEE0}">
      <dsp:nvSpPr>
        <dsp:cNvPr id="0" name=""/>
        <dsp:cNvSpPr/>
      </dsp:nvSpPr>
      <dsp:spPr>
        <a:xfrm>
          <a:off x="8127903" y="1343219"/>
          <a:ext cx="1930250" cy="1930250"/>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Citizens</a:t>
          </a:r>
          <a:r>
            <a:rPr lang="en-US" sz="1600" kern="1200"/>
            <a:t> are motivated to actively involve</a:t>
          </a:r>
          <a:endParaRPr lang="en-US" sz="1600" kern="1200">
            <a:solidFill>
              <a:schemeClr val="tx1"/>
            </a:solidFill>
          </a:endParaRPr>
        </a:p>
      </dsp:txBody>
      <dsp:txXfrm>
        <a:off x="8184438" y="1399754"/>
        <a:ext cx="1817180" cy="18171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7DEC4-0687-9546-AFDA-7F63E3E4E63D}">
      <dsp:nvSpPr>
        <dsp:cNvPr id="0" name=""/>
        <dsp:cNvSpPr/>
      </dsp:nvSpPr>
      <dsp:spPr>
        <a:xfrm>
          <a:off x="497445" y="203064"/>
          <a:ext cx="1618740" cy="1614388"/>
        </a:xfrm>
        <a:prstGeom prst="roundRect">
          <a:avLst>
            <a:gd name="adj" fmla="val 10000"/>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F7010F18-F6C1-6244-999C-6F4826BFEE21}">
      <dsp:nvSpPr>
        <dsp:cNvPr id="0" name=""/>
        <dsp:cNvSpPr/>
      </dsp:nvSpPr>
      <dsp:spPr>
        <a:xfrm>
          <a:off x="6487"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Announce Bounty</a:t>
          </a:r>
        </a:p>
        <a:p>
          <a:pPr marL="0" lvl="0" indent="0" algn="ctr" defTabSz="711200">
            <a:lnSpc>
              <a:spcPct val="90000"/>
            </a:lnSpc>
            <a:spcBef>
              <a:spcPct val="0"/>
            </a:spcBef>
            <a:spcAft>
              <a:spcPct val="35000"/>
            </a:spcAft>
            <a:buNone/>
          </a:pPr>
          <a:r>
            <a:rPr lang="en-US" sz="1100" kern="1200" dirty="0">
              <a:solidFill>
                <a:schemeClr val="tx1"/>
              </a:solidFill>
            </a:rPr>
            <a:t>(e.g. Tilting bin, Empty battery)</a:t>
          </a:r>
        </a:p>
      </dsp:txBody>
      <dsp:txXfrm>
        <a:off x="75331" y="1295113"/>
        <a:ext cx="2523269" cy="2212804"/>
      </dsp:txXfrm>
    </dsp:sp>
    <dsp:sp modelId="{B48CEBB2-ABEF-3441-AEA3-83AB1BDCA6CB}">
      <dsp:nvSpPr>
        <dsp:cNvPr id="0" name=""/>
        <dsp:cNvSpPr/>
      </dsp:nvSpPr>
      <dsp:spPr>
        <a:xfrm>
          <a:off x="2841908" y="690563"/>
          <a:ext cx="725722" cy="639390"/>
        </a:xfrm>
        <a:prstGeom prst="rightArrow">
          <a:avLst>
            <a:gd name="adj1" fmla="val 60000"/>
            <a:gd name="adj2" fmla="val 50000"/>
          </a:avLst>
        </a:prstGeom>
        <a:solidFill>
          <a:schemeClr val="accent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dirty="0">
            <a:solidFill>
              <a:schemeClr val="tx1"/>
            </a:solidFill>
          </a:endParaRPr>
        </a:p>
      </dsp:txBody>
      <dsp:txXfrm>
        <a:off x="2841908" y="818441"/>
        <a:ext cx="533905" cy="383634"/>
      </dsp:txXfrm>
    </dsp:sp>
    <dsp:sp modelId="{E284C749-1295-0C4F-B1FC-783A25129564}">
      <dsp:nvSpPr>
        <dsp:cNvPr id="0" name=""/>
        <dsp:cNvSpPr/>
      </dsp:nvSpPr>
      <dsp:spPr>
        <a:xfrm>
          <a:off x="4189679" y="203064"/>
          <a:ext cx="1618740" cy="1614388"/>
        </a:xfrm>
        <a:prstGeom prst="roundRect">
          <a:avLst>
            <a:gd name="adj" fmla="val 10000"/>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81E0535B-114E-6F49-902E-9793A88FD7A2}">
      <dsp:nvSpPr>
        <dsp:cNvPr id="0" name=""/>
        <dsp:cNvSpPr/>
      </dsp:nvSpPr>
      <dsp:spPr>
        <a:xfrm>
          <a:off x="3698721"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Award Points</a:t>
          </a:r>
        </a:p>
      </dsp:txBody>
      <dsp:txXfrm>
        <a:off x="3767565" y="1295113"/>
        <a:ext cx="2523269" cy="2212804"/>
      </dsp:txXfrm>
    </dsp:sp>
    <dsp:sp modelId="{F44E78FC-A2BF-B94F-9C95-C81B202ABE44}">
      <dsp:nvSpPr>
        <dsp:cNvPr id="0" name=""/>
        <dsp:cNvSpPr/>
      </dsp:nvSpPr>
      <dsp:spPr>
        <a:xfrm>
          <a:off x="6601010" y="644847"/>
          <a:ext cx="591986" cy="73082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US" sz="3100" kern="1200" dirty="0">
            <a:solidFill>
              <a:schemeClr val="tx1"/>
            </a:solidFill>
          </a:endParaRPr>
        </a:p>
      </dsp:txBody>
      <dsp:txXfrm>
        <a:off x="6601010" y="791012"/>
        <a:ext cx="414390" cy="438493"/>
      </dsp:txXfrm>
    </dsp:sp>
    <dsp:sp modelId="{1CADC06F-09C6-D742-9130-63CA66649117}">
      <dsp:nvSpPr>
        <dsp:cNvPr id="0" name=""/>
        <dsp:cNvSpPr/>
      </dsp:nvSpPr>
      <dsp:spPr>
        <a:xfrm>
          <a:off x="7881912" y="203064"/>
          <a:ext cx="1618740" cy="1614388"/>
        </a:xfrm>
        <a:prstGeom prst="roundRect">
          <a:avLst>
            <a:gd name="adj" fmla="val 10000"/>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6F26F383-AACD-1A41-8F77-717FC223BEE0}">
      <dsp:nvSpPr>
        <dsp:cNvPr id="0" name=""/>
        <dsp:cNvSpPr/>
      </dsp:nvSpPr>
      <dsp:spPr>
        <a:xfrm>
          <a:off x="7390954"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Citizens Redeem for Vouchers</a:t>
          </a:r>
          <a:endParaRPr lang="LID4096" sz="1600" kern="1200" dirty="0">
            <a:solidFill>
              <a:schemeClr val="tx1"/>
            </a:solidFill>
          </a:endParaRPr>
        </a:p>
      </dsp:txBody>
      <dsp:txXfrm>
        <a:off x="7459798" y="1295113"/>
        <a:ext cx="2523269" cy="22128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7DEC4-0687-9546-AFDA-7F63E3E4E63D}">
      <dsp:nvSpPr>
        <dsp:cNvPr id="0" name=""/>
        <dsp:cNvSpPr/>
      </dsp:nvSpPr>
      <dsp:spPr>
        <a:xfrm>
          <a:off x="497445" y="203064"/>
          <a:ext cx="1618740" cy="1614388"/>
        </a:xfrm>
        <a:prstGeom prst="roundRect">
          <a:avLst>
            <a:gd name="adj" fmla="val 10000"/>
          </a:avLst>
        </a:prstGeom>
        <a:blipFill>
          <a:blip xmlns:r="http://schemas.openxmlformats.org/officeDocument/2006/relationships" r:embed="rId1">
            <a:extLst>
              <a:ext uri="{837473B0-CC2E-450A-ABE3-18F120FF3D39}">
                <a1611:picAttrSrcUrl xmlns:a1611="http://schemas.microsoft.com/office/drawing/2016/11/main" r:id="rId2"/>
              </a:ext>
            </a:extLst>
          </a:blip>
          <a:srcRect/>
          <a:stretch>
            <a:fillRect l="-1000" r="-1000"/>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F7010F18-F6C1-6244-999C-6F4826BFEE21}">
      <dsp:nvSpPr>
        <dsp:cNvPr id="0" name=""/>
        <dsp:cNvSpPr/>
      </dsp:nvSpPr>
      <dsp:spPr>
        <a:xfrm>
          <a:off x="6487"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Reward Waste Separation &amp; Recycle </a:t>
          </a:r>
          <a:endParaRPr lang="en-US" sz="1100" kern="1200" dirty="0">
            <a:solidFill>
              <a:schemeClr val="tx1"/>
            </a:solidFill>
          </a:endParaRPr>
        </a:p>
      </dsp:txBody>
      <dsp:txXfrm>
        <a:off x="75331" y="1295113"/>
        <a:ext cx="2523269" cy="2212804"/>
      </dsp:txXfrm>
    </dsp:sp>
    <dsp:sp modelId="{B48CEBB2-ABEF-3441-AEA3-83AB1BDCA6CB}">
      <dsp:nvSpPr>
        <dsp:cNvPr id="0" name=""/>
        <dsp:cNvSpPr/>
      </dsp:nvSpPr>
      <dsp:spPr>
        <a:xfrm rot="10800000">
          <a:off x="2841908" y="690563"/>
          <a:ext cx="725722" cy="639390"/>
        </a:xfrm>
        <a:prstGeom prst="rightArrow">
          <a:avLst>
            <a:gd name="adj1" fmla="val 60000"/>
            <a:gd name="adj2" fmla="val 50000"/>
          </a:avLst>
        </a:prstGeom>
        <a:solidFill>
          <a:schemeClr val="accent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dirty="0">
            <a:solidFill>
              <a:schemeClr val="tx1"/>
            </a:solidFill>
          </a:endParaRPr>
        </a:p>
      </dsp:txBody>
      <dsp:txXfrm>
        <a:off x="3033725" y="818441"/>
        <a:ext cx="533905" cy="383634"/>
      </dsp:txXfrm>
    </dsp:sp>
    <dsp:sp modelId="{E284C749-1295-0C4F-B1FC-783A25129564}">
      <dsp:nvSpPr>
        <dsp:cNvPr id="0" name=""/>
        <dsp:cNvSpPr/>
      </dsp:nvSpPr>
      <dsp:spPr>
        <a:xfrm>
          <a:off x="4189679" y="203064"/>
          <a:ext cx="1618740" cy="1614388"/>
        </a:xfrm>
        <a:prstGeom prst="roundRect">
          <a:avLst>
            <a:gd name="adj" fmla="val 10000"/>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81E0535B-114E-6F49-902E-9793A88FD7A2}">
      <dsp:nvSpPr>
        <dsp:cNvPr id="0" name=""/>
        <dsp:cNvSpPr/>
      </dsp:nvSpPr>
      <dsp:spPr>
        <a:xfrm>
          <a:off x="3698721"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Award Points </a:t>
          </a:r>
        </a:p>
        <a:p>
          <a:pPr marL="0" lvl="0" indent="0" algn="ctr" defTabSz="711200">
            <a:lnSpc>
              <a:spcPct val="90000"/>
            </a:lnSpc>
            <a:spcBef>
              <a:spcPct val="0"/>
            </a:spcBef>
            <a:spcAft>
              <a:spcPct val="35000"/>
            </a:spcAft>
            <a:buNone/>
          </a:pPr>
          <a:r>
            <a:rPr lang="en-US" sz="1100" kern="1200" dirty="0">
              <a:solidFill>
                <a:schemeClr val="tx1"/>
              </a:solidFill>
            </a:rPr>
            <a:t>(/kg of Recyclable Waste)</a:t>
          </a:r>
        </a:p>
      </dsp:txBody>
      <dsp:txXfrm>
        <a:off x="3767565" y="1295113"/>
        <a:ext cx="2523269" cy="2212804"/>
      </dsp:txXfrm>
    </dsp:sp>
    <dsp:sp modelId="{F44E78FC-A2BF-B94F-9C95-C81B202ABE44}">
      <dsp:nvSpPr>
        <dsp:cNvPr id="0" name=""/>
        <dsp:cNvSpPr/>
      </dsp:nvSpPr>
      <dsp:spPr>
        <a:xfrm rot="10800000">
          <a:off x="6601010" y="644847"/>
          <a:ext cx="591986" cy="73082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US" sz="3100" kern="1200" dirty="0">
            <a:solidFill>
              <a:schemeClr val="tx1"/>
            </a:solidFill>
          </a:endParaRPr>
        </a:p>
      </dsp:txBody>
      <dsp:txXfrm>
        <a:off x="6778606" y="791012"/>
        <a:ext cx="414390" cy="438493"/>
      </dsp:txXfrm>
    </dsp:sp>
    <dsp:sp modelId="{1CADC06F-09C6-D742-9130-63CA66649117}">
      <dsp:nvSpPr>
        <dsp:cNvPr id="0" name=""/>
        <dsp:cNvSpPr/>
      </dsp:nvSpPr>
      <dsp:spPr>
        <a:xfrm>
          <a:off x="7881912" y="203064"/>
          <a:ext cx="1618740" cy="1614388"/>
        </a:xfrm>
        <a:prstGeom prst="roundRect">
          <a:avLst>
            <a:gd name="adj" fmla="val 10000"/>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6F26F383-AACD-1A41-8F77-717FC223BEE0}">
      <dsp:nvSpPr>
        <dsp:cNvPr id="0" name=""/>
        <dsp:cNvSpPr/>
      </dsp:nvSpPr>
      <dsp:spPr>
        <a:xfrm>
          <a:off x="7390954"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Citizen Uses Proper Recycling Bin</a:t>
          </a:r>
        </a:p>
      </dsp:txBody>
      <dsp:txXfrm>
        <a:off x="7459798" y="1295113"/>
        <a:ext cx="2523269" cy="22128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7DEC4-0687-9546-AFDA-7F63E3E4E63D}">
      <dsp:nvSpPr>
        <dsp:cNvPr id="0" name=""/>
        <dsp:cNvSpPr/>
      </dsp:nvSpPr>
      <dsp:spPr>
        <a:xfrm>
          <a:off x="497445" y="203064"/>
          <a:ext cx="1618740" cy="1614388"/>
        </a:xfrm>
        <a:prstGeom prst="roundRect">
          <a:avLst>
            <a:gd name="adj" fmla="val 10000"/>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F7010F18-F6C1-6244-999C-6F4826BFEE21}">
      <dsp:nvSpPr>
        <dsp:cNvPr id="0" name=""/>
        <dsp:cNvSpPr/>
      </dsp:nvSpPr>
      <dsp:spPr>
        <a:xfrm>
          <a:off x="6487"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solidFill>
                <a:schemeClr val="tx1"/>
              </a:solidFill>
            </a:rPr>
            <a:t>Fullness of each bin</a:t>
          </a:r>
          <a:endParaRPr lang="en-US" sz="1600" kern="1200" dirty="0">
            <a:solidFill>
              <a:schemeClr val="tx1"/>
            </a:solidFill>
          </a:endParaRPr>
        </a:p>
      </dsp:txBody>
      <dsp:txXfrm>
        <a:off x="75331" y="1295113"/>
        <a:ext cx="2523269" cy="2212804"/>
      </dsp:txXfrm>
    </dsp:sp>
    <dsp:sp modelId="{B48CEBB2-ABEF-3441-AEA3-83AB1BDCA6CB}">
      <dsp:nvSpPr>
        <dsp:cNvPr id="0" name=""/>
        <dsp:cNvSpPr/>
      </dsp:nvSpPr>
      <dsp:spPr>
        <a:xfrm>
          <a:off x="2841908" y="690563"/>
          <a:ext cx="725722" cy="639390"/>
        </a:xfrm>
        <a:prstGeom prst="rightArrow">
          <a:avLst>
            <a:gd name="adj1" fmla="val 60000"/>
            <a:gd name="adj2" fmla="val 50000"/>
          </a:avLst>
        </a:prstGeom>
        <a:solidFill>
          <a:schemeClr val="accent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dirty="0">
            <a:solidFill>
              <a:schemeClr val="tx1"/>
            </a:solidFill>
          </a:endParaRPr>
        </a:p>
      </dsp:txBody>
      <dsp:txXfrm>
        <a:off x="2841908" y="818441"/>
        <a:ext cx="533905" cy="383634"/>
      </dsp:txXfrm>
    </dsp:sp>
    <dsp:sp modelId="{E284C749-1295-0C4F-B1FC-783A25129564}">
      <dsp:nvSpPr>
        <dsp:cNvPr id="0" name=""/>
        <dsp:cNvSpPr/>
      </dsp:nvSpPr>
      <dsp:spPr>
        <a:xfrm>
          <a:off x="4189679" y="203064"/>
          <a:ext cx="1618740" cy="1614388"/>
        </a:xfrm>
        <a:prstGeom prst="roundRect">
          <a:avLst>
            <a:gd name="adj" fmla="val 10000"/>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81E0535B-114E-6F49-902E-9793A88FD7A2}">
      <dsp:nvSpPr>
        <dsp:cNvPr id="0" name=""/>
        <dsp:cNvSpPr/>
      </dsp:nvSpPr>
      <dsp:spPr>
        <a:xfrm>
          <a:off x="3698721"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Real time position of bin and trash truck</a:t>
          </a:r>
          <a:endParaRPr lang="en-US" sz="1600" kern="1200" dirty="0">
            <a:solidFill>
              <a:schemeClr val="tx1"/>
            </a:solidFill>
          </a:endParaRPr>
        </a:p>
      </dsp:txBody>
      <dsp:txXfrm>
        <a:off x="3767565" y="1295113"/>
        <a:ext cx="2523269" cy="2212804"/>
      </dsp:txXfrm>
    </dsp:sp>
    <dsp:sp modelId="{F44E78FC-A2BF-B94F-9C95-C81B202ABE44}">
      <dsp:nvSpPr>
        <dsp:cNvPr id="0" name=""/>
        <dsp:cNvSpPr/>
      </dsp:nvSpPr>
      <dsp:spPr>
        <a:xfrm>
          <a:off x="6601010" y="644847"/>
          <a:ext cx="591986" cy="73082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US" sz="3100" kern="1200" dirty="0">
            <a:solidFill>
              <a:schemeClr val="tx1"/>
            </a:solidFill>
          </a:endParaRPr>
        </a:p>
      </dsp:txBody>
      <dsp:txXfrm>
        <a:off x="6601010" y="791012"/>
        <a:ext cx="414390" cy="438493"/>
      </dsp:txXfrm>
    </dsp:sp>
    <dsp:sp modelId="{1CADC06F-09C6-D742-9130-63CA66649117}">
      <dsp:nvSpPr>
        <dsp:cNvPr id="0" name=""/>
        <dsp:cNvSpPr/>
      </dsp:nvSpPr>
      <dsp:spPr>
        <a:xfrm>
          <a:off x="7881912" y="203064"/>
          <a:ext cx="1618740" cy="1614388"/>
        </a:xfrm>
        <a:prstGeom prst="roundRect">
          <a:avLst>
            <a:gd name="adj" fmla="val 10000"/>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6F26F383-AACD-1A41-8F77-717FC223BEE0}">
      <dsp:nvSpPr>
        <dsp:cNvPr id="0" name=""/>
        <dsp:cNvSpPr/>
      </dsp:nvSpPr>
      <dsp:spPr>
        <a:xfrm>
          <a:off x="7390954"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Air quality</a:t>
          </a:r>
        </a:p>
      </dsp:txBody>
      <dsp:txXfrm>
        <a:off x="7459798" y="1295113"/>
        <a:ext cx="2523269" cy="22128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7DEC4-0687-9546-AFDA-7F63E3E4E63D}">
      <dsp:nvSpPr>
        <dsp:cNvPr id="0" name=""/>
        <dsp:cNvSpPr/>
      </dsp:nvSpPr>
      <dsp:spPr>
        <a:xfrm>
          <a:off x="497445" y="203064"/>
          <a:ext cx="1618740" cy="1614388"/>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F7010F18-F6C1-6244-999C-6F4826BFEE21}">
      <dsp:nvSpPr>
        <dsp:cNvPr id="0" name=""/>
        <dsp:cNvSpPr/>
      </dsp:nvSpPr>
      <dsp:spPr>
        <a:xfrm>
          <a:off x="6487"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Lorem ipsum lorem ipsum lorem</a:t>
          </a:r>
        </a:p>
      </dsp:txBody>
      <dsp:txXfrm>
        <a:off x="75331" y="1295113"/>
        <a:ext cx="2523269" cy="2212804"/>
      </dsp:txXfrm>
    </dsp:sp>
    <dsp:sp modelId="{B48CEBB2-ABEF-3441-AEA3-83AB1BDCA6CB}">
      <dsp:nvSpPr>
        <dsp:cNvPr id="0" name=""/>
        <dsp:cNvSpPr/>
      </dsp:nvSpPr>
      <dsp:spPr>
        <a:xfrm>
          <a:off x="2841908" y="690563"/>
          <a:ext cx="725722" cy="639390"/>
        </a:xfrm>
        <a:prstGeom prst="rightArrow">
          <a:avLst>
            <a:gd name="adj1" fmla="val 60000"/>
            <a:gd name="adj2" fmla="val 50000"/>
          </a:avLst>
        </a:prstGeom>
        <a:solidFill>
          <a:schemeClr val="accent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dirty="0">
            <a:solidFill>
              <a:schemeClr val="tx1"/>
            </a:solidFill>
          </a:endParaRPr>
        </a:p>
      </dsp:txBody>
      <dsp:txXfrm>
        <a:off x="2841908" y="818441"/>
        <a:ext cx="533905" cy="383634"/>
      </dsp:txXfrm>
    </dsp:sp>
    <dsp:sp modelId="{E284C749-1295-0C4F-B1FC-783A25129564}">
      <dsp:nvSpPr>
        <dsp:cNvPr id="0" name=""/>
        <dsp:cNvSpPr/>
      </dsp:nvSpPr>
      <dsp:spPr>
        <a:xfrm>
          <a:off x="4189679" y="203064"/>
          <a:ext cx="1618740" cy="1614388"/>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81E0535B-114E-6F49-902E-9793A88FD7A2}">
      <dsp:nvSpPr>
        <dsp:cNvPr id="0" name=""/>
        <dsp:cNvSpPr/>
      </dsp:nvSpPr>
      <dsp:spPr>
        <a:xfrm>
          <a:off x="3698721"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Lorem ipsum lorem ipsum lorem</a:t>
          </a:r>
        </a:p>
      </dsp:txBody>
      <dsp:txXfrm>
        <a:off x="3767565" y="1295113"/>
        <a:ext cx="2523269" cy="2212804"/>
      </dsp:txXfrm>
    </dsp:sp>
    <dsp:sp modelId="{F44E78FC-A2BF-B94F-9C95-C81B202ABE44}">
      <dsp:nvSpPr>
        <dsp:cNvPr id="0" name=""/>
        <dsp:cNvSpPr/>
      </dsp:nvSpPr>
      <dsp:spPr>
        <a:xfrm>
          <a:off x="6601010" y="644847"/>
          <a:ext cx="591986" cy="73082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US" sz="3100" kern="1200" dirty="0">
            <a:solidFill>
              <a:schemeClr val="tx1"/>
            </a:solidFill>
          </a:endParaRPr>
        </a:p>
      </dsp:txBody>
      <dsp:txXfrm>
        <a:off x="6601010" y="791012"/>
        <a:ext cx="414390" cy="438493"/>
      </dsp:txXfrm>
    </dsp:sp>
    <dsp:sp modelId="{1CADC06F-09C6-D742-9130-63CA66649117}">
      <dsp:nvSpPr>
        <dsp:cNvPr id="0" name=""/>
        <dsp:cNvSpPr/>
      </dsp:nvSpPr>
      <dsp:spPr>
        <a:xfrm>
          <a:off x="7881912" y="203064"/>
          <a:ext cx="1618740" cy="1614388"/>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6F26F383-AACD-1A41-8F77-717FC223BEE0}">
      <dsp:nvSpPr>
        <dsp:cNvPr id="0" name=""/>
        <dsp:cNvSpPr/>
      </dsp:nvSpPr>
      <dsp:spPr>
        <a:xfrm>
          <a:off x="7390954"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Lorem ipsum lorem ipsum lorem</a:t>
          </a:r>
        </a:p>
      </dsp:txBody>
      <dsp:txXfrm>
        <a:off x="7459798" y="1295113"/>
        <a:ext cx="2523269" cy="221280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1D599-5132-544B-9617-7B411AECE87E}">
      <dsp:nvSpPr>
        <dsp:cNvPr id="0" name=""/>
        <dsp:cNvSpPr/>
      </dsp:nvSpPr>
      <dsp:spPr>
        <a:xfrm>
          <a:off x="3486" y="804199"/>
          <a:ext cx="2183085" cy="873234"/>
        </a:xfrm>
        <a:prstGeom prst="chevron">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01</a:t>
          </a:r>
        </a:p>
      </dsp:txBody>
      <dsp:txXfrm>
        <a:off x="440103" y="804199"/>
        <a:ext cx="1309851" cy="873234"/>
      </dsp:txXfrm>
    </dsp:sp>
    <dsp:sp modelId="{79CA1122-69FB-0B4E-B2C9-4D2ECE3F8377}">
      <dsp:nvSpPr>
        <dsp:cNvPr id="0" name=""/>
        <dsp:cNvSpPr/>
      </dsp:nvSpPr>
      <dsp:spPr>
        <a:xfrm>
          <a:off x="3486"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182880" bIns="0" numCol="1" spcCol="1270" anchor="t" anchorCtr="0">
          <a:noAutofit/>
        </a:bodyPr>
        <a:lstStyle/>
        <a:p>
          <a:pPr marL="0" lvl="0" indent="0" algn="l" defTabSz="533400">
            <a:lnSpc>
              <a:spcPct val="100000"/>
            </a:lnSpc>
            <a:spcBef>
              <a:spcPct val="0"/>
            </a:spcBef>
            <a:spcAft>
              <a:spcPts val="0"/>
            </a:spcAft>
            <a:buNone/>
          </a:pPr>
          <a:r>
            <a:rPr lang="en-US" sz="1200" kern="1200" dirty="0">
              <a:latin typeface="+mn-lt"/>
              <a:ea typeface="+mn-ea"/>
              <a:cs typeface="+mn-cs"/>
            </a:rPr>
            <a:t>Lorem ipsum dolor sit amet, consectetuer adipiscing elit, </a:t>
          </a:r>
        </a:p>
      </dsp:txBody>
      <dsp:txXfrm>
        <a:off x="3486" y="1786588"/>
        <a:ext cx="1746468" cy="1170000"/>
      </dsp:txXfrm>
    </dsp:sp>
    <dsp:sp modelId="{3FE0BECA-F8E9-F948-9E5B-A2C88CDF4684}">
      <dsp:nvSpPr>
        <dsp:cNvPr id="0" name=""/>
        <dsp:cNvSpPr/>
      </dsp:nvSpPr>
      <dsp:spPr>
        <a:xfrm>
          <a:off x="1970571" y="804199"/>
          <a:ext cx="2183085" cy="873234"/>
        </a:xfrm>
        <a:prstGeom prst="chevron">
          <a:avLst/>
        </a:prstGeom>
        <a:solidFill>
          <a:schemeClr val="accent3">
            <a:hueOff val="-1687435"/>
            <a:satOff val="-506"/>
            <a:lumOff val="-141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02</a:t>
          </a:r>
        </a:p>
      </dsp:txBody>
      <dsp:txXfrm>
        <a:off x="2407188" y="804199"/>
        <a:ext cx="1309851" cy="873234"/>
      </dsp:txXfrm>
    </dsp:sp>
    <dsp:sp modelId="{E0B80017-40D4-A441-897E-5DB40659239C}">
      <dsp:nvSpPr>
        <dsp:cNvPr id="0" name=""/>
        <dsp:cNvSpPr/>
      </dsp:nvSpPr>
      <dsp:spPr>
        <a:xfrm>
          <a:off x="1970571"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0" bIns="0" numCol="1" spcCol="1270" anchor="t" anchorCtr="0">
          <a:noAutofit/>
        </a:bodyPr>
        <a:lstStyle/>
        <a:p>
          <a:pPr marL="17463" lvl="1" indent="0" algn="l" defTabSz="533400">
            <a:lnSpc>
              <a:spcPct val="90000"/>
            </a:lnSpc>
            <a:spcBef>
              <a:spcPct val="0"/>
            </a:spcBef>
            <a:spcAft>
              <a:spcPct val="15000"/>
            </a:spcAft>
            <a:buNone/>
            <a:tabLst/>
          </a:pPr>
          <a:r>
            <a:rPr lang="en-US" sz="1200" kern="1200" dirty="0">
              <a:latin typeface="+mn-lt"/>
              <a:ea typeface="+mn-ea"/>
              <a:cs typeface="+mn-cs"/>
            </a:rPr>
            <a:t>Lorem ipsum dolor sit amet, consectetuer adipiscing elit, </a:t>
          </a:r>
          <a:endParaRPr lang="en-US" sz="1200" kern="1200" dirty="0"/>
        </a:p>
      </dsp:txBody>
      <dsp:txXfrm>
        <a:off x="1970571" y="1786588"/>
        <a:ext cx="1746468" cy="1170000"/>
      </dsp:txXfrm>
    </dsp:sp>
    <dsp:sp modelId="{81520718-E0A3-F74D-A443-828F2E61E496}">
      <dsp:nvSpPr>
        <dsp:cNvPr id="0" name=""/>
        <dsp:cNvSpPr/>
      </dsp:nvSpPr>
      <dsp:spPr>
        <a:xfrm>
          <a:off x="3937657" y="804199"/>
          <a:ext cx="2183085" cy="873234"/>
        </a:xfrm>
        <a:prstGeom prst="chevron">
          <a:avLst/>
        </a:prstGeom>
        <a:solidFill>
          <a:schemeClr val="accent3">
            <a:hueOff val="-3374869"/>
            <a:satOff val="-1013"/>
            <a:lumOff val="-2833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03</a:t>
          </a:r>
        </a:p>
      </dsp:txBody>
      <dsp:txXfrm>
        <a:off x="4374274" y="804199"/>
        <a:ext cx="1309851" cy="873234"/>
      </dsp:txXfrm>
    </dsp:sp>
    <dsp:sp modelId="{8A27EB0C-FEE2-BE49-9979-EC1C219DE78D}">
      <dsp:nvSpPr>
        <dsp:cNvPr id="0" name=""/>
        <dsp:cNvSpPr/>
      </dsp:nvSpPr>
      <dsp:spPr>
        <a:xfrm>
          <a:off x="3937657"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182880" bIns="0" numCol="1" spcCol="1270" anchor="t" anchorCtr="0">
          <a:noAutofit/>
        </a:bodyPr>
        <a:lstStyle/>
        <a:p>
          <a:pPr marL="17463" lvl="1" indent="0" algn="l" defTabSz="533400">
            <a:lnSpc>
              <a:spcPct val="90000"/>
            </a:lnSpc>
            <a:spcBef>
              <a:spcPct val="0"/>
            </a:spcBef>
            <a:spcAft>
              <a:spcPct val="15000"/>
            </a:spcAft>
            <a:buNone/>
            <a:tabLst/>
          </a:pPr>
          <a:r>
            <a:rPr lang="en-US" sz="1200" kern="1200" dirty="0">
              <a:latin typeface="+mn-lt"/>
              <a:ea typeface="+mn-ea"/>
              <a:cs typeface="+mn-cs"/>
            </a:rPr>
            <a:t>Lorem ipsum dolor sit amet, consectetuer adipiscing elit, </a:t>
          </a:r>
          <a:endParaRPr lang="en-US" sz="1200" kern="1200" dirty="0"/>
        </a:p>
      </dsp:txBody>
      <dsp:txXfrm>
        <a:off x="3937657" y="1786588"/>
        <a:ext cx="1746468" cy="1170000"/>
      </dsp:txXfrm>
    </dsp:sp>
    <dsp:sp modelId="{0CD56FB9-D72E-9940-8548-010CDB0C9363}">
      <dsp:nvSpPr>
        <dsp:cNvPr id="0" name=""/>
        <dsp:cNvSpPr/>
      </dsp:nvSpPr>
      <dsp:spPr>
        <a:xfrm>
          <a:off x="5904742" y="804199"/>
          <a:ext cx="2183085" cy="873234"/>
        </a:xfrm>
        <a:prstGeom prst="chevron">
          <a:avLst/>
        </a:prstGeom>
        <a:solidFill>
          <a:schemeClr val="accent3">
            <a:hueOff val="-5062304"/>
            <a:satOff val="-1519"/>
            <a:lumOff val="-4249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04</a:t>
          </a:r>
          <a:endParaRPr lang="ru-RU" sz="1600" b="1" kern="1200" dirty="0">
            <a:effectLst/>
            <a:latin typeface="+mj-lt"/>
          </a:endParaRPr>
        </a:p>
      </dsp:txBody>
      <dsp:txXfrm>
        <a:off x="6341359" y="804199"/>
        <a:ext cx="1309851" cy="873234"/>
      </dsp:txXfrm>
    </dsp:sp>
    <dsp:sp modelId="{F38F5139-7DF1-3240-BF8A-0D0B02C34E33}">
      <dsp:nvSpPr>
        <dsp:cNvPr id="0" name=""/>
        <dsp:cNvSpPr/>
      </dsp:nvSpPr>
      <dsp:spPr>
        <a:xfrm>
          <a:off x="5904742"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182880" bIns="0" numCol="1" spcCol="1270" anchor="t" anchorCtr="0">
          <a:noAutofit/>
        </a:bodyPr>
        <a:lstStyle/>
        <a:p>
          <a:pPr marL="0" lvl="0" indent="0" algn="l" defTabSz="533400">
            <a:lnSpc>
              <a:spcPct val="90000"/>
            </a:lnSpc>
            <a:spcBef>
              <a:spcPct val="0"/>
            </a:spcBef>
            <a:spcAft>
              <a:spcPts val="0"/>
            </a:spcAft>
            <a:buNone/>
          </a:pPr>
          <a:r>
            <a:rPr lang="en-US" sz="1200" kern="1200" dirty="0">
              <a:latin typeface="+mn-lt"/>
              <a:ea typeface="+mn-ea"/>
              <a:cs typeface="+mn-cs"/>
            </a:rPr>
            <a:t>Lorem ipsum dolor sit amet, consectetuer adipiscing elit, </a:t>
          </a:r>
        </a:p>
      </dsp:txBody>
      <dsp:txXfrm>
        <a:off x="5904742" y="1786588"/>
        <a:ext cx="1746468" cy="1170000"/>
      </dsp:txXfrm>
    </dsp:sp>
    <dsp:sp modelId="{BB3B3198-26D7-164E-981A-C5A96DD0DBEF}">
      <dsp:nvSpPr>
        <dsp:cNvPr id="0" name=""/>
        <dsp:cNvSpPr/>
      </dsp:nvSpPr>
      <dsp:spPr>
        <a:xfrm>
          <a:off x="7871828" y="804199"/>
          <a:ext cx="2183085" cy="873234"/>
        </a:xfrm>
        <a:prstGeom prst="chevron">
          <a:avLst/>
        </a:prstGeom>
        <a:solidFill>
          <a:schemeClr val="accent3">
            <a:hueOff val="-6749738"/>
            <a:satOff val="-2025"/>
            <a:lumOff val="-566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05</a:t>
          </a:r>
          <a:endParaRPr lang="ru-RU" sz="1600" b="1" kern="1200" dirty="0">
            <a:effectLst/>
            <a:latin typeface="+mj-lt"/>
          </a:endParaRPr>
        </a:p>
      </dsp:txBody>
      <dsp:txXfrm>
        <a:off x="8308445" y="804199"/>
        <a:ext cx="1309851" cy="873234"/>
      </dsp:txXfrm>
    </dsp:sp>
    <dsp:sp modelId="{7DDD8217-14DA-AF4E-9FE3-03C109C46553}">
      <dsp:nvSpPr>
        <dsp:cNvPr id="0" name=""/>
        <dsp:cNvSpPr/>
      </dsp:nvSpPr>
      <dsp:spPr>
        <a:xfrm>
          <a:off x="7871828"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0" bIns="0" numCol="1" spcCol="1270" anchor="t" anchorCtr="0">
          <a:noAutofit/>
        </a:bodyPr>
        <a:lstStyle/>
        <a:p>
          <a:pPr marL="0" lvl="0" indent="0" algn="l" defTabSz="533400">
            <a:lnSpc>
              <a:spcPct val="90000"/>
            </a:lnSpc>
            <a:spcBef>
              <a:spcPct val="0"/>
            </a:spcBef>
            <a:spcAft>
              <a:spcPts val="0"/>
            </a:spcAft>
            <a:buNone/>
          </a:pPr>
          <a:r>
            <a:rPr lang="en-US" sz="1100" kern="1200" dirty="0">
              <a:latin typeface="+mn-lt"/>
              <a:ea typeface="+mn-ea"/>
              <a:cs typeface="+mn-cs"/>
            </a:rPr>
            <a:t>Lorem ipsum dolor sit amet, consectetuer adipiscing elit, </a:t>
          </a:r>
        </a:p>
      </dsp:txBody>
      <dsp:txXfrm>
        <a:off x="7871828" y="1786588"/>
        <a:ext cx="1746468" cy="117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CC0A7-4EA9-444D-A661-6CD0349FA8B7}">
      <dsp:nvSpPr>
        <dsp:cNvPr id="0" name=""/>
        <dsp:cNvSpPr/>
      </dsp:nvSpPr>
      <dsp:spPr>
        <a:xfrm>
          <a:off x="764738"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9F9A0A13-80DE-4152-AD0B-F1B57BDDE11D}">
      <dsp:nvSpPr>
        <dsp:cNvPr id="0" name=""/>
        <dsp:cNvSpPr/>
      </dsp:nvSpPr>
      <dsp:spPr>
        <a:xfrm>
          <a:off x="998738" y="1022430"/>
          <a:ext cx="630000" cy="630000"/>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53032A-E668-4011-8EE5-5E356FF2FB6B}">
      <dsp:nvSpPr>
        <dsp:cNvPr id="0" name=""/>
        <dsp:cNvSpPr/>
      </dsp:nvSpPr>
      <dsp:spPr>
        <a:xfrm>
          <a:off x="233099" y="2228430"/>
          <a:ext cx="2161278"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mj-lt"/>
              <a:ea typeface="+mn-ea"/>
              <a:cs typeface="+mn-cs"/>
            </a:rPr>
            <a:t>LinkedIn</a:t>
          </a:r>
          <a:br>
            <a:rPr lang="en-US" sz="1600" kern="1200" dirty="0">
              <a:latin typeface="+mj-lt"/>
              <a:ea typeface="+mn-ea"/>
              <a:cs typeface="+mn-cs"/>
            </a:rPr>
          </a:br>
          <a:r>
            <a:rPr lang="en-US" sz="1600" kern="1200" cap="none" dirty="0">
              <a:latin typeface="+mj-lt"/>
              <a:ea typeface="+mn-ea"/>
              <a:cs typeface="+mn-cs"/>
            </a:rPr>
            <a:t>ANGELICAASTROM</a:t>
          </a:r>
          <a:endParaRPr lang="en-US" sz="1600" kern="1200" dirty="0">
            <a:latin typeface="+mj-lt"/>
            <a:ea typeface="+mn-ea"/>
            <a:cs typeface="+mn-cs"/>
          </a:endParaRPr>
        </a:p>
      </dsp:txBody>
      <dsp:txXfrm>
        <a:off x="233099" y="2228430"/>
        <a:ext cx="2161278" cy="743927"/>
      </dsp:txXfrm>
    </dsp:sp>
    <dsp:sp modelId="{1FC3D828-343B-42C4-A35E-FB3CAA3FB1B3}">
      <dsp:nvSpPr>
        <dsp:cNvPr id="0" name=""/>
        <dsp:cNvSpPr/>
      </dsp:nvSpPr>
      <dsp:spPr>
        <a:xfrm>
          <a:off x="3060377"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902713CB-D896-458F-B8DA-F1C1FC1C9B5E}">
      <dsp:nvSpPr>
        <dsp:cNvPr id="0" name=""/>
        <dsp:cNvSpPr/>
      </dsp:nvSpPr>
      <dsp:spPr>
        <a:xfrm>
          <a:off x="3294377" y="1022430"/>
          <a:ext cx="630000" cy="630000"/>
        </a:xfrm>
        <a:prstGeom prst="rect">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37C356-0854-4A55-859A-10DB397A3024}">
      <dsp:nvSpPr>
        <dsp:cNvPr id="0" name=""/>
        <dsp:cNvSpPr/>
      </dsp:nvSpPr>
      <dsp:spPr>
        <a:xfrm>
          <a:off x="2709377" y="2228430"/>
          <a:ext cx="1800000"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mj-lt"/>
              <a:ea typeface="+mn-ea"/>
              <a:cs typeface="+mn-cs"/>
            </a:rPr>
            <a:t>Twitter</a:t>
          </a:r>
          <a:br>
            <a:rPr lang="en-US" sz="1600" kern="1200" dirty="0">
              <a:latin typeface="+mj-lt"/>
              <a:ea typeface="+mn-ea"/>
              <a:cs typeface="+mn-cs"/>
            </a:rPr>
          </a:br>
          <a:r>
            <a:rPr lang="en-US" sz="1600" kern="1200" dirty="0">
              <a:latin typeface="+mj-lt"/>
              <a:ea typeface="+mn-ea"/>
              <a:cs typeface="+mn-cs"/>
            </a:rPr>
            <a:t>@</a:t>
          </a:r>
          <a:r>
            <a:rPr lang="en-US" sz="1600" kern="1200" cap="none" dirty="0">
              <a:latin typeface="+mj-lt"/>
              <a:ea typeface="+mn-ea"/>
              <a:cs typeface="+mn-cs"/>
            </a:rPr>
            <a:t>AASTROM</a:t>
          </a:r>
          <a:endParaRPr lang="en-US" sz="1600" kern="1200" dirty="0">
            <a:latin typeface="+mj-lt"/>
            <a:ea typeface="+mn-ea"/>
            <a:cs typeface="+mn-cs"/>
          </a:endParaRPr>
        </a:p>
      </dsp:txBody>
      <dsp:txXfrm>
        <a:off x="2709377" y="2228430"/>
        <a:ext cx="1800000" cy="743927"/>
      </dsp:txXfrm>
    </dsp:sp>
    <dsp:sp modelId="{AA942612-CA7A-414A-8A41-5AF47E8BF18D}">
      <dsp:nvSpPr>
        <dsp:cNvPr id="0" name=""/>
        <dsp:cNvSpPr/>
      </dsp:nvSpPr>
      <dsp:spPr>
        <a:xfrm>
          <a:off x="5718339"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501CE67F-3782-42E8-B14B-7322FA3A6AF9}">
      <dsp:nvSpPr>
        <dsp:cNvPr id="0" name=""/>
        <dsp:cNvSpPr/>
      </dsp:nvSpPr>
      <dsp:spPr>
        <a:xfrm>
          <a:off x="5952339" y="1022430"/>
          <a:ext cx="630000" cy="630000"/>
        </a:xfrm>
        <a:prstGeom prst="rect">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96DB26-9770-4D6D-9455-A20B7E0EBF8C}">
      <dsp:nvSpPr>
        <dsp:cNvPr id="0" name=""/>
        <dsp:cNvSpPr/>
      </dsp:nvSpPr>
      <dsp:spPr>
        <a:xfrm>
          <a:off x="4824378" y="2228430"/>
          <a:ext cx="2885922"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mj-lt"/>
              <a:ea typeface="+mn-ea"/>
              <a:cs typeface="+mn-cs"/>
            </a:rPr>
            <a:t>Email</a:t>
          </a:r>
          <a:br>
            <a:rPr lang="en-US" sz="1600" kern="1200" dirty="0">
              <a:latin typeface="+mj-lt"/>
              <a:ea typeface="+mn-ea"/>
              <a:cs typeface="+mn-cs"/>
            </a:rPr>
          </a:br>
          <a:r>
            <a:rPr lang="en-US" sz="1600" kern="1200" dirty="0">
              <a:latin typeface="+mj-lt"/>
              <a:ea typeface="+mn-ea"/>
              <a:cs typeface="+mn-cs"/>
            </a:rPr>
            <a:t>ANGELCIA@contoso.com</a:t>
          </a:r>
        </a:p>
      </dsp:txBody>
      <dsp:txXfrm>
        <a:off x="4824378" y="2228430"/>
        <a:ext cx="2885922" cy="743927"/>
      </dsp:txXfrm>
    </dsp:sp>
    <dsp:sp modelId="{AB9CFA30-80BB-4CBE-9CD8-BDB5E9753036}">
      <dsp:nvSpPr>
        <dsp:cNvPr id="0" name=""/>
        <dsp:cNvSpPr/>
      </dsp:nvSpPr>
      <dsp:spPr>
        <a:xfrm>
          <a:off x="8376300"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3B505E4C-CA1F-4180-AD3B-9413D55B103E}">
      <dsp:nvSpPr>
        <dsp:cNvPr id="0" name=""/>
        <dsp:cNvSpPr/>
      </dsp:nvSpPr>
      <dsp:spPr>
        <a:xfrm>
          <a:off x="8610300" y="1022430"/>
          <a:ext cx="630000" cy="630000"/>
        </a:xfrm>
        <a:prstGeom prst="rect">
          <a:avLst/>
        </a:prstGeom>
        <a:blipFill>
          <a:blip xmlns:r="http://schemas.openxmlformats.org/officeDocument/2006/relationships"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A92A6E-F038-46D1-A456-33051C764A8B}">
      <dsp:nvSpPr>
        <dsp:cNvPr id="0" name=""/>
        <dsp:cNvSpPr/>
      </dsp:nvSpPr>
      <dsp:spPr>
        <a:xfrm>
          <a:off x="8025300" y="2228430"/>
          <a:ext cx="1800000"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mj-lt"/>
              <a:ea typeface="+mn-ea"/>
              <a:cs typeface="+mn-cs"/>
            </a:rPr>
            <a:t>Phone</a:t>
          </a:r>
          <a:br>
            <a:rPr lang="en-US" sz="1600" kern="1200" dirty="0">
              <a:latin typeface="+mj-lt"/>
              <a:ea typeface="+mn-ea"/>
              <a:cs typeface="+mn-cs"/>
            </a:rPr>
          </a:br>
          <a:r>
            <a:rPr lang="en-US" sz="1600" kern="1200" dirty="0">
              <a:latin typeface="+mj-lt"/>
              <a:ea typeface="+mn-ea"/>
              <a:cs typeface="+mn-cs"/>
            </a:rPr>
            <a:t>231-555-0188</a:t>
          </a:r>
        </a:p>
      </dsp:txBody>
      <dsp:txXfrm>
        <a:off x="8025300" y="2228430"/>
        <a:ext cx="1800000" cy="74392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11/11/2021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11/11/2021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11/11/2021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11/11/2021</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11/11/2021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11/11/2021</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11/11/2021</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11/11/2021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11/11/2021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11/11/2021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11/11/2021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11/11/2021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11/11/2021</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6.xml"/><Relationship Id="rId4" Type="http://schemas.openxmlformats.org/officeDocument/2006/relationships/image" Target="../media/image31.jpeg"/></Relationships>
</file>

<file path=ppt/slides/_rels/slide1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p:txBody>
          <a:bodyPr>
            <a:normAutofit/>
          </a:bodyPr>
          <a:lstStyle/>
          <a:p>
            <a:r>
              <a:rPr lang="en-US" sz="5400" dirty="0"/>
              <a:t>Waste management – citizens engagement</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a:xfrm>
            <a:off x="1100051" y="4645152"/>
            <a:ext cx="10058400" cy="1143000"/>
          </a:xfrm>
        </p:spPr>
        <p:txBody>
          <a:bodyPr>
            <a:normAutofit fontScale="77500" lnSpcReduction="20000"/>
          </a:bodyPr>
          <a:lstStyle/>
          <a:p>
            <a:r>
              <a:rPr lang="en-US" cap="none" dirty="0" err="1"/>
              <a:t>Fragiskos</a:t>
            </a:r>
            <a:r>
              <a:rPr lang="en-US" cap="none" dirty="0"/>
              <a:t> </a:t>
            </a:r>
            <a:r>
              <a:rPr lang="en-US" cap="none" dirty="0" err="1"/>
              <a:t>Fourlas</a:t>
            </a:r>
            <a:r>
              <a:rPr lang="en-US" cap="none" dirty="0"/>
              <a:t> (1059336)</a:t>
            </a:r>
          </a:p>
          <a:p>
            <a:r>
              <a:rPr lang="en-US" cap="none" dirty="0" err="1"/>
              <a:t>Marios</a:t>
            </a:r>
            <a:r>
              <a:rPr lang="en-US" cap="none" dirty="0"/>
              <a:t> </a:t>
            </a:r>
            <a:r>
              <a:rPr lang="en-US" cap="none" dirty="0" err="1"/>
              <a:t>Stamatopoulos</a:t>
            </a:r>
            <a:r>
              <a:rPr lang="en-US" cap="none" dirty="0"/>
              <a:t> (</a:t>
            </a:r>
            <a:r>
              <a:rPr lang="en-150" cap="none" dirty="0"/>
              <a:t>1059383</a:t>
            </a:r>
            <a:r>
              <a:rPr lang="en-US" cap="none" dirty="0"/>
              <a:t>)</a:t>
            </a:r>
          </a:p>
          <a:p>
            <a:r>
              <a:rPr lang="en-US" cap="none" dirty="0"/>
              <a:t>Nikos </a:t>
            </a:r>
            <a:r>
              <a:rPr lang="en-US" cap="none" dirty="0" err="1"/>
              <a:t>Panagiotopoulos</a:t>
            </a:r>
            <a:r>
              <a:rPr lang="en-US" cap="none" dirty="0"/>
              <a:t> (1053552)</a:t>
            </a:r>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4">
            <a:extLst>
              <a:ext uri="{FF2B5EF4-FFF2-40B4-BE49-F238E27FC236}">
                <a16:creationId xmlns:a16="http://schemas.microsoft.com/office/drawing/2014/main" id="{CEAD8830-262F-F14F-8007-721D1F2C1E87}"/>
              </a:ext>
            </a:extLst>
          </p:cNvPr>
          <p:cNvGraphicFramePr>
            <a:graphicFrameLocks noGrp="1"/>
          </p:cNvGraphicFramePr>
          <p:nvPr>
            <p:ph idx="1"/>
            <p:extLst>
              <p:ext uri="{D42A27DB-BD31-4B8C-83A1-F6EECF244321}">
                <p14:modId xmlns:p14="http://schemas.microsoft.com/office/powerpoint/2010/main" val="2557921478"/>
              </p:ext>
            </p:extLst>
          </p:nvPr>
        </p:nvGraphicFramePr>
        <p:xfrm>
          <a:off x="1066800" y="1530455"/>
          <a:ext cx="10058400" cy="4592028"/>
        </p:xfrm>
        <a:graphic>
          <a:graphicData uri="http://schemas.openxmlformats.org/drawingml/2006/table">
            <a:tbl>
              <a:tblPr firstRow="1" bandRow="1">
                <a:tableStyleId>{B301B821-A1FF-4177-AEE7-76D212191A09}</a:tableStyleId>
              </a:tblPr>
              <a:tblGrid>
                <a:gridCol w="3352800">
                  <a:extLst>
                    <a:ext uri="{9D8B030D-6E8A-4147-A177-3AD203B41FA5}">
                      <a16:colId xmlns:a16="http://schemas.microsoft.com/office/drawing/2014/main" val="3628234326"/>
                    </a:ext>
                  </a:extLst>
                </a:gridCol>
                <a:gridCol w="3352800">
                  <a:extLst>
                    <a:ext uri="{9D8B030D-6E8A-4147-A177-3AD203B41FA5}">
                      <a16:colId xmlns:a16="http://schemas.microsoft.com/office/drawing/2014/main" val="1083199451"/>
                    </a:ext>
                  </a:extLst>
                </a:gridCol>
                <a:gridCol w="3352800">
                  <a:extLst>
                    <a:ext uri="{9D8B030D-6E8A-4147-A177-3AD203B41FA5}">
                      <a16:colId xmlns:a16="http://schemas.microsoft.com/office/drawing/2014/main" val="1334118722"/>
                    </a:ext>
                  </a:extLst>
                </a:gridCol>
              </a:tblGrid>
              <a:tr h="1118151">
                <a:tc>
                  <a:txBody>
                    <a:bodyPr/>
                    <a:lstStyle/>
                    <a:p>
                      <a:pPr algn="ctr"/>
                      <a:r>
                        <a:rPr lang="en-US" sz="2400" cap="all" spc="150" dirty="0"/>
                        <a:t>LORAWAN Micro GPS </a:t>
                      </a:r>
                      <a:endParaRPr lang="en-US" sz="24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cap="all" spc="150" dirty="0">
                          <a:solidFill>
                            <a:schemeClr val="lt1"/>
                          </a:solidFill>
                        </a:rPr>
                        <a:t>SENSONEO ultrasonic</a:t>
                      </a:r>
                      <a:endParaRPr lang="en-US" sz="24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cap="all" spc="150" dirty="0"/>
                        <a:t>ENVITUS AIR QUALITY</a:t>
                      </a:r>
                      <a:endParaRPr lang="en-US" sz="2400" b="0" cap="all" spc="150" dirty="0">
                        <a:solidFill>
                          <a:schemeClr val="lt1"/>
                        </a:solidFill>
                      </a:endParaRPr>
                    </a:p>
                  </a:txBody>
                  <a:tcPr marL="224212" marR="224212" marT="224212" marB="224212" anchor="ctr">
                    <a:solidFill>
                      <a:schemeClr val="tx1"/>
                    </a:solidFill>
                  </a:tcPr>
                </a:tc>
                <a:extLst>
                  <a:ext uri="{0D108BD9-81ED-4DB2-BD59-A6C34878D82A}">
                    <a16:rowId xmlns:a16="http://schemas.microsoft.com/office/drawing/2014/main" val="4160608299"/>
                  </a:ext>
                </a:extLst>
              </a:tr>
              <a:tr h="10246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solidFill>
                            <a:schemeClr val="tx1"/>
                          </a:solidFill>
                        </a:rPr>
                        <a:t>Battery (3 years)</a:t>
                      </a: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 3-170 cm</a:t>
                      </a:r>
                      <a:endParaRPr lang="en-US" sz="20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solidFill>
                            <a:schemeClr val="tx1"/>
                          </a:solidFill>
                        </a:rPr>
                        <a:t>O3,CO,SO2</a:t>
                      </a:r>
                    </a:p>
                  </a:txBody>
                  <a:tcPr marL="224212" marR="224212" marT="224212" marB="224212" anchor="ctr">
                    <a:solidFill>
                      <a:srgbClr val="F6F9FF"/>
                    </a:solidFill>
                  </a:tcPr>
                </a:tc>
                <a:extLst>
                  <a:ext uri="{0D108BD9-81ED-4DB2-BD59-A6C34878D82A}">
                    <a16:rowId xmlns:a16="http://schemas.microsoft.com/office/drawing/2014/main" val="3947518332"/>
                  </a:ext>
                </a:extLst>
              </a:tr>
              <a:tr h="1024630">
                <a:tc>
                  <a:txBody>
                    <a:bodyPr/>
                    <a:lstStyle/>
                    <a:p>
                      <a:pPr lvl="1"/>
                      <a:r>
                        <a:rPr lang="en-US" dirty="0"/>
                        <a:t>15 km range</a:t>
                      </a:r>
                    </a:p>
                  </a:txBody>
                  <a:tcPr marL="224212" marR="224212" marT="224212" marB="224212" anchor="ctr">
                    <a:solidFill>
                      <a:srgbClr val="EDEFF7"/>
                    </a:solidFill>
                  </a:tcPr>
                </a:tc>
                <a:tc>
                  <a:txBody>
                    <a:bodyPr/>
                    <a:lstStyle/>
                    <a:p>
                      <a:pPr lvl="1"/>
                      <a:r>
                        <a:rPr lang="en-US" dirty="0"/>
                        <a:t>Temp. Measurement</a:t>
                      </a: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solidFill>
                            <a:schemeClr val="tx1"/>
                          </a:solidFill>
                        </a:rPr>
                        <a:t>NO2</a:t>
                      </a:r>
                    </a:p>
                  </a:txBody>
                  <a:tcPr marL="224212" marR="224212" marT="224212" marB="224212" anchor="ctr">
                    <a:solidFill>
                      <a:srgbClr val="EDEFF7"/>
                    </a:solidFill>
                  </a:tcPr>
                </a:tc>
                <a:extLst>
                  <a:ext uri="{0D108BD9-81ED-4DB2-BD59-A6C34878D82A}">
                    <a16:rowId xmlns:a16="http://schemas.microsoft.com/office/drawing/2014/main" val="1445241155"/>
                  </a:ext>
                </a:extLst>
              </a:tr>
              <a:tr h="1291454">
                <a:tc>
                  <a:txBody>
                    <a:bodyPr/>
                    <a:lstStyle/>
                    <a:p>
                      <a:pPr lvl="1"/>
                      <a:r>
                        <a:rPr lang="en-US" dirty="0"/>
                        <a:t>WIFI triangulation</a:t>
                      </a: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Integrated accelerometer</a:t>
                      </a:r>
                      <a:r>
                        <a:rPr lang="en-US" sz="2000" dirty="0">
                          <a:sym typeface="Wingdings" panose="05000000000000000000" pitchFamily="2" charset="2"/>
                        </a:rPr>
                        <a:t>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a:solidFill>
                            <a:schemeClr val="tx1"/>
                          </a:solidFill>
                        </a:rPr>
                        <a:t>Temperature</a:t>
                      </a:r>
                      <a:endParaRPr lang="en-US" sz="2000" b="0" cap="none" spc="0" dirty="0">
                        <a:solidFill>
                          <a:schemeClr val="tx1"/>
                        </a:solidFill>
                      </a:endParaRPr>
                    </a:p>
                  </a:txBody>
                  <a:tcPr marL="224212" marR="224212" marT="224212" marB="224212" anchor="ctr">
                    <a:solidFill>
                      <a:srgbClr val="EDEFF7"/>
                    </a:solidFill>
                  </a:tcPr>
                </a:tc>
                <a:extLst>
                  <a:ext uri="{0D108BD9-81ED-4DB2-BD59-A6C34878D82A}">
                    <a16:rowId xmlns:a16="http://schemas.microsoft.com/office/drawing/2014/main" val="1862785546"/>
                  </a:ext>
                </a:extLst>
              </a:tr>
            </a:tbl>
          </a:graphicData>
        </a:graphic>
      </p:graphicFrame>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p:txBody>
          <a:bodyPr>
            <a:normAutofit/>
          </a:bodyPr>
          <a:lstStyle/>
          <a:p>
            <a:r>
              <a:rPr lang="en-US" dirty="0" err="1"/>
              <a:t>sEnsors</a:t>
            </a:r>
            <a:r>
              <a:rPr lang="en-US" dirty="0"/>
              <a:t> used</a:t>
            </a:r>
          </a:p>
        </p:txBody>
      </p:sp>
    </p:spTree>
    <p:extLst>
      <p:ext uri="{BB962C8B-B14F-4D97-AF65-F5344CB8AC3E}">
        <p14:creationId xmlns:p14="http://schemas.microsoft.com/office/powerpoint/2010/main" val="364536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lstStyle/>
          <a:p>
            <a:r>
              <a:rPr lang="en-US" dirty="0">
                <a:solidFill>
                  <a:schemeClr val="tx1"/>
                </a:solidFill>
              </a:rPr>
              <a:t>OUTLINE</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t>Something</a:t>
            </a:r>
          </a:p>
          <a:p>
            <a:r>
              <a:rPr lang="en-US" dirty="0"/>
              <a:t>Goes</a:t>
            </a:r>
          </a:p>
          <a:p>
            <a:r>
              <a:rPr lang="en-US" dirty="0"/>
              <a:t>Here</a:t>
            </a:r>
          </a:p>
          <a:p>
            <a:r>
              <a:rPr lang="en-US" dirty="0"/>
              <a:t>As</a:t>
            </a:r>
          </a:p>
          <a:p>
            <a:r>
              <a:rPr lang="en-US" dirty="0"/>
              <a:t>Index</a:t>
            </a:r>
          </a:p>
        </p:txBody>
      </p:sp>
    </p:spTree>
    <p:extLst>
      <p:ext uri="{BB962C8B-B14F-4D97-AF65-F5344CB8AC3E}">
        <p14:creationId xmlns:p14="http://schemas.microsoft.com/office/powerpoint/2010/main" val="2276898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51183-D0D9-A74B-94F0-9EC0104A75F3}"/>
              </a:ext>
            </a:extLst>
          </p:cNvPr>
          <p:cNvSpPr>
            <a:spLocks noGrp="1"/>
          </p:cNvSpPr>
          <p:nvPr>
            <p:ph type="title"/>
          </p:nvPr>
        </p:nvSpPr>
        <p:spPr/>
        <p:txBody>
          <a:bodyPr/>
          <a:lstStyle/>
          <a:p>
            <a:pPr>
              <a:tabLst>
                <a:tab pos="3308350" algn="l"/>
              </a:tabLst>
            </a:pPr>
            <a:r>
              <a:rPr lang="en-US" dirty="0">
                <a:solidFill>
                  <a:schemeClr val="tx1">
                    <a:lumMod val="85000"/>
                    <a:lumOff val="15000"/>
                  </a:schemeClr>
                </a:solidFill>
              </a:rPr>
              <a:t>WHAT OUR CUSTOMERS SAY</a:t>
            </a:r>
          </a:p>
        </p:txBody>
      </p:sp>
      <p:sp>
        <p:nvSpPr>
          <p:cNvPr id="5" name="Content Placeholder 4">
            <a:extLst>
              <a:ext uri="{FF2B5EF4-FFF2-40B4-BE49-F238E27FC236}">
                <a16:creationId xmlns:a16="http://schemas.microsoft.com/office/drawing/2014/main" id="{319ED1B1-6FE0-FA43-95C4-366DBD1F1305}"/>
              </a:ext>
            </a:extLst>
          </p:cNvPr>
          <p:cNvSpPr>
            <a:spLocks noGrp="1"/>
          </p:cNvSpPr>
          <p:nvPr>
            <p:ph sz="half" idx="2"/>
          </p:nvPr>
        </p:nvSpPr>
        <p:spPr/>
        <p:txBody>
          <a:bodyPr/>
          <a:lstStyle/>
          <a:p>
            <a:pPr marL="0" indent="0">
              <a:buFont typeface="Calibri" panose="020F0502020204030204" pitchFamily="34" charset="0"/>
              <a:buNone/>
            </a:pPr>
            <a:r>
              <a:rPr lang="en-US" spc="200" dirty="0">
                <a:solidFill>
                  <a:schemeClr val="tx1"/>
                </a:solidFill>
              </a:rPr>
              <a:t>“QUOTES…</a:t>
            </a:r>
          </a:p>
        </p:txBody>
      </p:sp>
    </p:spTree>
    <p:extLst>
      <p:ext uri="{BB962C8B-B14F-4D97-AF65-F5344CB8AC3E}">
        <p14:creationId xmlns:p14="http://schemas.microsoft.com/office/powerpoint/2010/main" val="971976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p:txBody>
          <a:bodyPr/>
          <a:lstStyle/>
          <a:p>
            <a:r>
              <a:rPr lang="en-US" dirty="0"/>
              <a:t>CUSTOMER CASE STUDY</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p:txBody>
          <a:bodyPr/>
          <a:lstStyle/>
          <a:p>
            <a:r>
              <a:rPr lang="en-US" dirty="0"/>
              <a:t>Lorem ipsum dolor sit amet, consectetur adipiscing elit, sed do eiusmod tempor incididunt ut labore et dolore magna aliqua. Ut enim ad minim veniam, quis nostrud exercitation ullamco laboris nisi ut aliquip ex ea commodo consequat.</a:t>
            </a:r>
          </a:p>
          <a:p>
            <a:r>
              <a:rPr lang="en-US" dirty="0"/>
              <a:t>Duis aute irure dolor in reprehenderit in voluptate velit esse cillum dolore eu fugiat nulla pariatur. Excepteur sint occaecat cupidatat non proident, sunt in culpa qui officia deserunt mollit anim id est laborum.</a:t>
            </a:r>
          </a:p>
        </p:txBody>
      </p:sp>
      <p:pic>
        <p:nvPicPr>
          <p:cNvPr id="27" name="Picture Placeholder 26" descr="Woman standing in front of a window on tablet">
            <a:extLst>
              <a:ext uri="{FF2B5EF4-FFF2-40B4-BE49-F238E27FC236}">
                <a16:creationId xmlns:a16="http://schemas.microsoft.com/office/drawing/2014/main" id="{1E23C3D4-3265-654A-93D6-FE4FDACECE7C}"/>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5924550" y="633875"/>
            <a:ext cx="5632450" cy="5591175"/>
          </a:xfrm>
        </p:spPr>
      </p:pic>
    </p:spTree>
    <p:extLst>
      <p:ext uri="{BB962C8B-B14F-4D97-AF65-F5344CB8AC3E}">
        <p14:creationId xmlns:p14="http://schemas.microsoft.com/office/powerpoint/2010/main" val="1255359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graphicFrame>
        <p:nvGraphicFramePr>
          <p:cNvPr id="18" name="Table 4">
            <a:extLst>
              <a:ext uri="{FF2B5EF4-FFF2-40B4-BE49-F238E27FC236}">
                <a16:creationId xmlns:a16="http://schemas.microsoft.com/office/drawing/2014/main" id="{CEAD8830-262F-F14F-8007-721D1F2C1E87}"/>
              </a:ext>
            </a:extLst>
          </p:cNvPr>
          <p:cNvGraphicFramePr>
            <a:graphicFrameLocks noGrp="1"/>
          </p:cNvGraphicFramePr>
          <p:nvPr>
            <p:ph idx="1"/>
            <p:extLst>
              <p:ext uri="{D42A27DB-BD31-4B8C-83A1-F6EECF244321}">
                <p14:modId xmlns:p14="http://schemas.microsoft.com/office/powerpoint/2010/main" val="2039895146"/>
              </p:ext>
            </p:extLst>
          </p:nvPr>
        </p:nvGraphicFramePr>
        <p:xfrm>
          <a:off x="1096963" y="2108200"/>
          <a:ext cx="10058400" cy="3704730"/>
        </p:xfrm>
        <a:graphic>
          <a:graphicData uri="http://schemas.openxmlformats.org/drawingml/2006/table">
            <a:tbl>
              <a:tblPr firstRow="1" bandRow="1">
                <a:tableStyleId>{B301B821-A1FF-4177-AEE7-76D212191A09}</a:tableStyleId>
              </a:tblPr>
              <a:tblGrid>
                <a:gridCol w="3352800">
                  <a:extLst>
                    <a:ext uri="{9D8B030D-6E8A-4147-A177-3AD203B41FA5}">
                      <a16:colId xmlns:a16="http://schemas.microsoft.com/office/drawing/2014/main" val="3628234326"/>
                    </a:ext>
                  </a:extLst>
                </a:gridCol>
                <a:gridCol w="3352800">
                  <a:extLst>
                    <a:ext uri="{9D8B030D-6E8A-4147-A177-3AD203B41FA5}">
                      <a16:colId xmlns:a16="http://schemas.microsoft.com/office/drawing/2014/main" val="1083199451"/>
                    </a:ext>
                  </a:extLst>
                </a:gridCol>
                <a:gridCol w="3352800">
                  <a:extLst>
                    <a:ext uri="{9D8B030D-6E8A-4147-A177-3AD203B41FA5}">
                      <a16:colId xmlns:a16="http://schemas.microsoft.com/office/drawing/2014/main" val="1334118722"/>
                    </a:ext>
                  </a:extLst>
                </a:gridCol>
              </a:tblGrid>
              <a:tr h="1306708">
                <a:tc>
                  <a:txBody>
                    <a:bodyPr/>
                    <a:lstStyle/>
                    <a:p>
                      <a:pPr algn="ct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extLst>
                  <a:ext uri="{0D108BD9-81ED-4DB2-BD59-A6C34878D82A}">
                    <a16:rowId xmlns:a16="http://schemas.microsoft.com/office/drawing/2014/main" val="4160608299"/>
                  </a:ext>
                </a:extLst>
              </a:tr>
              <a:tr h="1199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extLst>
                  <a:ext uri="{0D108BD9-81ED-4DB2-BD59-A6C34878D82A}">
                    <a16:rowId xmlns:a16="http://schemas.microsoft.com/office/drawing/2014/main" val="3947518332"/>
                  </a:ext>
                </a:extLst>
              </a:tr>
              <a:tr h="1199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extLst>
                  <a:ext uri="{0D108BD9-81ED-4DB2-BD59-A6C34878D82A}">
                    <a16:rowId xmlns:a16="http://schemas.microsoft.com/office/drawing/2014/main" val="1445241155"/>
                  </a:ext>
                </a:extLst>
              </a:tr>
            </a:tbl>
          </a:graphicData>
        </a:graphic>
      </p:graphicFrame>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p:txBody>
          <a:bodyPr/>
          <a:lstStyle/>
          <a:p>
            <a:r>
              <a:rPr lang="en-US" dirty="0"/>
              <a:t>INDUSTRY OVERVIEW</a:t>
            </a:r>
          </a:p>
        </p:txBody>
      </p:sp>
    </p:spTree>
    <p:extLst>
      <p:ext uri="{BB962C8B-B14F-4D97-AF65-F5344CB8AC3E}">
        <p14:creationId xmlns:p14="http://schemas.microsoft.com/office/powerpoint/2010/main" val="707400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B6C6BD0-EDC9-7C44-A414-B66D25E34B52}"/>
              </a:ext>
            </a:extLst>
          </p:cNvPr>
          <p:cNvSpPr>
            <a:spLocks noGrp="1"/>
          </p:cNvSpPr>
          <p:nvPr>
            <p:ph type="title"/>
          </p:nvPr>
        </p:nvSpPr>
        <p:spPr>
          <a:xfrm>
            <a:off x="1097280" y="942871"/>
            <a:ext cx="10058400" cy="587584"/>
          </a:xfrm>
        </p:spPr>
        <p:txBody>
          <a:bodyPr/>
          <a:lstStyle/>
          <a:p>
            <a:r>
              <a:rPr lang="en-US" dirty="0"/>
              <a:t>OUR TEAM</a:t>
            </a:r>
          </a:p>
        </p:txBody>
      </p:sp>
      <p:pic>
        <p:nvPicPr>
          <p:cNvPr id="40" name="Picture Placeholder 39" descr="Man in yellow shirt on blue background dancing">
            <a:extLst>
              <a:ext uri="{FF2B5EF4-FFF2-40B4-BE49-F238E27FC236}">
                <a16:creationId xmlns:a16="http://schemas.microsoft.com/office/drawing/2014/main" id="{3C0B9D68-8F30-E84F-9E2F-573FAA18E186}"/>
              </a:ext>
            </a:extLst>
          </p:cNvPr>
          <p:cNvPicPr>
            <a:picLocks noGrp="1" noChangeAspect="1"/>
          </p:cNvPicPr>
          <p:nvPr>
            <p:ph type="pic" sz="quarter" idx="14"/>
          </p:nvPr>
        </p:nvPicPr>
        <p:blipFill rotWithShape="1">
          <a:blip r:embed="rId2" cstate="email">
            <a:extLst>
              <a:ext uri="{28A0092B-C50C-407E-A947-70E740481C1C}">
                <a14:useLocalDpi xmlns:a14="http://schemas.microsoft.com/office/drawing/2010/main"/>
              </a:ext>
            </a:extLst>
          </a:blip>
          <a:srcRect/>
          <a:stretch/>
        </p:blipFill>
        <p:spPr>
          <a:xfrm>
            <a:off x="4659186" y="1930861"/>
            <a:ext cx="2919413" cy="2919413"/>
          </a:xfrm>
        </p:spPr>
      </p:pic>
      <p:sp>
        <p:nvSpPr>
          <p:cNvPr id="19" name="Text Placeholder 18">
            <a:extLst>
              <a:ext uri="{FF2B5EF4-FFF2-40B4-BE49-F238E27FC236}">
                <a16:creationId xmlns:a16="http://schemas.microsoft.com/office/drawing/2014/main" id="{342B2560-FAA9-124F-AD83-8C8D48E03E44}"/>
              </a:ext>
            </a:extLst>
          </p:cNvPr>
          <p:cNvSpPr>
            <a:spLocks noGrp="1"/>
          </p:cNvSpPr>
          <p:nvPr>
            <p:ph type="body" sz="half" idx="2"/>
          </p:nvPr>
        </p:nvSpPr>
        <p:spPr/>
        <p:txBody>
          <a:bodyPr/>
          <a:lstStyle/>
          <a:p>
            <a:r>
              <a:rPr lang="en-US" dirty="0"/>
              <a:t>John</a:t>
            </a:r>
          </a:p>
        </p:txBody>
      </p:sp>
      <p:sp>
        <p:nvSpPr>
          <p:cNvPr id="23" name="Text Placeholder 22">
            <a:extLst>
              <a:ext uri="{FF2B5EF4-FFF2-40B4-BE49-F238E27FC236}">
                <a16:creationId xmlns:a16="http://schemas.microsoft.com/office/drawing/2014/main" id="{2B0FE939-6135-8846-B579-79F696C454ED}"/>
              </a:ext>
            </a:extLst>
          </p:cNvPr>
          <p:cNvSpPr>
            <a:spLocks noGrp="1"/>
          </p:cNvSpPr>
          <p:nvPr>
            <p:ph type="body" sz="half" idx="16"/>
          </p:nvPr>
        </p:nvSpPr>
        <p:spPr/>
        <p:txBody>
          <a:bodyPr/>
          <a:lstStyle/>
          <a:p>
            <a:r>
              <a:rPr lang="en-US" dirty="0"/>
              <a:t>joe</a:t>
            </a:r>
          </a:p>
        </p:txBody>
      </p:sp>
      <p:sp>
        <p:nvSpPr>
          <p:cNvPr id="24" name="Text Placeholder 23">
            <a:extLst>
              <a:ext uri="{FF2B5EF4-FFF2-40B4-BE49-F238E27FC236}">
                <a16:creationId xmlns:a16="http://schemas.microsoft.com/office/drawing/2014/main" id="{996C3DD2-045C-6945-B783-8067FCC3CDF9}"/>
              </a:ext>
            </a:extLst>
          </p:cNvPr>
          <p:cNvSpPr>
            <a:spLocks noGrp="1"/>
          </p:cNvSpPr>
          <p:nvPr>
            <p:ph type="body" sz="half" idx="17"/>
          </p:nvPr>
        </p:nvSpPr>
        <p:spPr/>
        <p:txBody>
          <a:bodyPr/>
          <a:lstStyle/>
          <a:p>
            <a:r>
              <a:rPr lang="en-US" dirty="0"/>
              <a:t>sally</a:t>
            </a:r>
          </a:p>
        </p:txBody>
      </p:sp>
      <p:pic>
        <p:nvPicPr>
          <p:cNvPr id="38" name="Picture Placeholder 37" descr="Man in yellow shirt on yellow background dancing">
            <a:extLst>
              <a:ext uri="{FF2B5EF4-FFF2-40B4-BE49-F238E27FC236}">
                <a16:creationId xmlns:a16="http://schemas.microsoft.com/office/drawing/2014/main" id="{9D46B1A3-C5DA-C34C-93E4-11360375C631}"/>
              </a:ext>
            </a:extLst>
          </p:cNvPr>
          <p:cNvPicPr>
            <a:picLocks noGrp="1" noChangeAspect="1"/>
          </p:cNvPicPr>
          <p:nvPr>
            <p:ph type="pic" sz="quarter" idx="13"/>
          </p:nvPr>
        </p:nvPicPr>
        <p:blipFill rotWithShape="1">
          <a:blip r:embed="rId3" cstate="email">
            <a:extLst>
              <a:ext uri="{28A0092B-C50C-407E-A947-70E740481C1C}">
                <a14:useLocalDpi xmlns:a14="http://schemas.microsoft.com/office/drawing/2010/main"/>
              </a:ext>
            </a:extLst>
          </a:blip>
          <a:srcRect r="-1"/>
          <a:stretch/>
        </p:blipFill>
        <p:spPr>
          <a:xfrm>
            <a:off x="1097279" y="1930861"/>
            <a:ext cx="2919413" cy="2919413"/>
          </a:xfrm>
        </p:spPr>
      </p:pic>
      <p:pic>
        <p:nvPicPr>
          <p:cNvPr id="36" name="Picture Placeholder 32" descr="Woman in a red outfit on red background smiling off camear ">
            <a:extLst>
              <a:ext uri="{FF2B5EF4-FFF2-40B4-BE49-F238E27FC236}">
                <a16:creationId xmlns:a16="http://schemas.microsoft.com/office/drawing/2014/main" id="{D125A9C2-4641-3146-8396-D22F8ACF5A7E}"/>
              </a:ext>
            </a:extLst>
          </p:cNvPr>
          <p:cNvPicPr>
            <a:picLocks noGrp="1" noChangeAspect="1"/>
          </p:cNvPicPr>
          <p:nvPr>
            <p:ph type="pic" sz="quarter" idx="15"/>
          </p:nvPr>
        </p:nvPicPr>
        <p:blipFill rotWithShape="1">
          <a:blip r:embed="rId4" cstate="email">
            <a:extLst>
              <a:ext uri="{28A0092B-C50C-407E-A947-70E740481C1C}">
                <a14:useLocalDpi xmlns:a14="http://schemas.microsoft.com/office/drawing/2010/main"/>
              </a:ext>
            </a:extLst>
          </a:blip>
          <a:srcRect l="-772"/>
          <a:stretch/>
        </p:blipFill>
        <p:spPr>
          <a:xfrm>
            <a:off x="8221093" y="1930861"/>
            <a:ext cx="2919413" cy="2919413"/>
          </a:xfrm>
        </p:spPr>
      </p:pic>
    </p:spTree>
    <p:extLst>
      <p:ext uri="{BB962C8B-B14F-4D97-AF65-F5344CB8AC3E}">
        <p14:creationId xmlns:p14="http://schemas.microsoft.com/office/powerpoint/2010/main" val="1640389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p:txBody>
          <a:bodyPr/>
          <a:lstStyle/>
          <a:p>
            <a:r>
              <a:rPr lang="en-US" dirty="0"/>
              <a:t>OUR PRODUCTS/SERVICES</a:t>
            </a:r>
          </a:p>
        </p:txBody>
      </p:sp>
      <p:sp>
        <p:nvSpPr>
          <p:cNvPr id="3" name="Content Placeholder 2">
            <a:extLst>
              <a:ext uri="{FF2B5EF4-FFF2-40B4-BE49-F238E27FC236}">
                <a16:creationId xmlns:a16="http://schemas.microsoft.com/office/drawing/2014/main" id="{79497D95-D925-3641-A715-DB7630E983B0}"/>
              </a:ext>
            </a:extLst>
          </p:cNvPr>
          <p:cNvSpPr>
            <a:spLocks noGrp="1"/>
          </p:cNvSpPr>
          <p:nvPr>
            <p:ph sz="half" idx="2"/>
          </p:nvPr>
        </p:nvSpPr>
        <p:spPr/>
        <p:txBody>
          <a:bodyPr/>
          <a:lstStyle/>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endParaRPr lang="en-US" dirty="0"/>
          </a:p>
        </p:txBody>
      </p:sp>
      <p:pic>
        <p:nvPicPr>
          <p:cNvPr id="7" name="Content Placeholder 6" descr="A close up of a person in glasses looking at her computer">
            <a:extLst>
              <a:ext uri="{FF2B5EF4-FFF2-40B4-BE49-F238E27FC236}">
                <a16:creationId xmlns:a16="http://schemas.microsoft.com/office/drawing/2014/main" id="{31DCECD3-2E44-5D44-9FA4-EC4D470EC66E}"/>
              </a:ext>
            </a:extLst>
          </p:cNvPr>
          <p:cNvPicPr>
            <a:picLocks noGrp="1" noChangeAspect="1"/>
          </p:cNvPicPr>
          <p:nvPr>
            <p:ph sz="half" idx="14"/>
          </p:nvPr>
        </p:nvPicPr>
        <p:blipFill rotWithShape="1">
          <a:blip r:embed="rId2" cstate="email">
            <a:extLst>
              <a:ext uri="{28A0092B-C50C-407E-A947-70E740481C1C}">
                <a14:useLocalDpi xmlns:a14="http://schemas.microsoft.com/office/drawing/2010/main"/>
              </a:ext>
            </a:extLst>
          </a:blip>
          <a:srcRect/>
          <a:stretch/>
        </p:blipFill>
        <p:spPr>
          <a:xfrm>
            <a:off x="604838" y="626533"/>
            <a:ext cx="4589462" cy="5604933"/>
          </a:xfrm>
        </p:spPr>
      </p:pic>
    </p:spTree>
    <p:extLst>
      <p:ext uri="{BB962C8B-B14F-4D97-AF65-F5344CB8AC3E}">
        <p14:creationId xmlns:p14="http://schemas.microsoft.com/office/powerpoint/2010/main" val="4176208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F87770D2-E48E-7A42-9413-8C2720FCAC9F}"/>
              </a:ext>
            </a:extLst>
          </p:cNvPr>
          <p:cNvSpPr>
            <a:spLocks noGrp="1"/>
          </p:cNvSpPr>
          <p:nvPr>
            <p:ph type="title"/>
          </p:nvPr>
        </p:nvSpPr>
        <p:spPr/>
        <p:txBody>
          <a:bodyPr/>
          <a:lstStyle/>
          <a:p>
            <a:r>
              <a:rPr lang="en-US" dirty="0"/>
              <a:t>Pricing/packages</a:t>
            </a:r>
          </a:p>
        </p:txBody>
      </p:sp>
      <p:sp>
        <p:nvSpPr>
          <p:cNvPr id="30" name="Content Placeholder 29">
            <a:extLst>
              <a:ext uri="{FF2B5EF4-FFF2-40B4-BE49-F238E27FC236}">
                <a16:creationId xmlns:a16="http://schemas.microsoft.com/office/drawing/2014/main" id="{42F24CA9-34C3-CF4E-B2C6-AAC4B1BBA81E}"/>
              </a:ext>
            </a:extLst>
          </p:cNvPr>
          <p:cNvSpPr>
            <a:spLocks noGrp="1"/>
          </p:cNvSpPr>
          <p:nvPr>
            <p:ph sz="half" idx="2"/>
          </p:nvPr>
        </p:nvSpPr>
        <p:spPr/>
        <p:txBody>
          <a:bodyPr/>
          <a:lstStyle/>
          <a:p>
            <a:r>
              <a:rPr lang="en-US" dirty="0"/>
              <a:t>Lorem ipsum dolor sit amet, consectetur adipiscing elit, sed do eiusmod tempor incididunt ut labore et dolore magna aliqua. Ut enim ad minim veniam, quis nostrud exercitation ullamco laboris nisi ut aliquip ex ea commodo consequat.</a:t>
            </a:r>
          </a:p>
          <a:p>
            <a:r>
              <a:rPr lang="en-US" dirty="0"/>
              <a:t>Duis aute irure dolor in reprehenderit in voluptate velit esse cillum dolore eu fugiat nulla pariatur. Excepteur sint occaecat cupidatat non proident, sunt in culpa qui officia deserunt mollit anim id est laborum.</a:t>
            </a:r>
          </a:p>
        </p:txBody>
      </p:sp>
      <p:graphicFrame>
        <p:nvGraphicFramePr>
          <p:cNvPr id="65" name="Table 4">
            <a:extLst>
              <a:ext uri="{FF2B5EF4-FFF2-40B4-BE49-F238E27FC236}">
                <a16:creationId xmlns:a16="http://schemas.microsoft.com/office/drawing/2014/main" id="{E59CB423-9F61-9544-B939-BB91A5EDEB34}"/>
              </a:ext>
            </a:extLst>
          </p:cNvPr>
          <p:cNvGraphicFramePr>
            <a:graphicFrameLocks noGrp="1"/>
          </p:cNvGraphicFramePr>
          <p:nvPr>
            <p:ph sz="half" idx="14"/>
            <p:extLst>
              <p:ext uri="{D42A27DB-BD31-4B8C-83A1-F6EECF244321}">
                <p14:modId xmlns:p14="http://schemas.microsoft.com/office/powerpoint/2010/main" val="1428055958"/>
              </p:ext>
            </p:extLst>
          </p:nvPr>
        </p:nvGraphicFramePr>
        <p:xfrm>
          <a:off x="604838" y="620712"/>
          <a:ext cx="4492455" cy="5604990"/>
        </p:xfrm>
        <a:graphic>
          <a:graphicData uri="http://schemas.openxmlformats.org/drawingml/2006/table">
            <a:tbl>
              <a:tblPr firstRow="1" bandRow="1">
                <a:tableStyleId>{B301B821-A1FF-4177-AEE7-76D212191A09}</a:tableStyleId>
              </a:tblPr>
              <a:tblGrid>
                <a:gridCol w="1497485">
                  <a:extLst>
                    <a:ext uri="{9D8B030D-6E8A-4147-A177-3AD203B41FA5}">
                      <a16:colId xmlns:a16="http://schemas.microsoft.com/office/drawing/2014/main" val="3628234326"/>
                    </a:ext>
                  </a:extLst>
                </a:gridCol>
                <a:gridCol w="1497485">
                  <a:extLst>
                    <a:ext uri="{9D8B030D-6E8A-4147-A177-3AD203B41FA5}">
                      <a16:colId xmlns:a16="http://schemas.microsoft.com/office/drawing/2014/main" val="1083199451"/>
                    </a:ext>
                  </a:extLst>
                </a:gridCol>
                <a:gridCol w="1497485">
                  <a:extLst>
                    <a:ext uri="{9D8B030D-6E8A-4147-A177-3AD203B41FA5}">
                      <a16:colId xmlns:a16="http://schemas.microsoft.com/office/drawing/2014/main" val="1334118722"/>
                    </a:ext>
                  </a:extLst>
                </a:gridCol>
              </a:tblGrid>
              <a:tr h="1348846">
                <a:tc>
                  <a:txBody>
                    <a:bodyPr/>
                    <a:lstStyle/>
                    <a:p>
                      <a:pPr algn="ctr"/>
                      <a:r>
                        <a:rPr lang="en-US" sz="1800" cap="all" spc="150" dirty="0"/>
                        <a:t>Lorem ipsum</a:t>
                      </a:r>
                      <a:endParaRPr lang="en-US" sz="18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cap="all" spc="150" dirty="0"/>
                        <a:t>Lorem ipsum</a:t>
                      </a:r>
                      <a:endParaRPr lang="en-US" sz="18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cap="all" spc="150" dirty="0"/>
                        <a:t>Lorem ipsum</a:t>
                      </a:r>
                      <a:endParaRPr lang="en-US" sz="1800" b="0" cap="all" spc="150" dirty="0">
                        <a:solidFill>
                          <a:schemeClr val="lt1"/>
                        </a:solidFill>
                      </a:endParaRPr>
                    </a:p>
                  </a:txBody>
                  <a:tcPr marL="224212" marR="224212" marT="224212" marB="224212" anchor="ctr">
                    <a:solidFill>
                      <a:schemeClr val="tx1"/>
                    </a:solidFill>
                  </a:tcPr>
                </a:tc>
                <a:extLst>
                  <a:ext uri="{0D108BD9-81ED-4DB2-BD59-A6C34878D82A}">
                    <a16:rowId xmlns:a16="http://schemas.microsoft.com/office/drawing/2014/main" val="4160608299"/>
                  </a:ext>
                </a:extLst>
              </a:tr>
              <a:tr h="212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F6F9FF"/>
                    </a:solidFill>
                  </a:tcPr>
                </a:tc>
                <a:extLst>
                  <a:ext uri="{0D108BD9-81ED-4DB2-BD59-A6C34878D82A}">
                    <a16:rowId xmlns:a16="http://schemas.microsoft.com/office/drawing/2014/main" val="3947518332"/>
                  </a:ext>
                </a:extLst>
              </a:tr>
              <a:tr h="212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EDEFF7"/>
                    </a:solidFill>
                  </a:tcPr>
                </a:tc>
                <a:extLst>
                  <a:ext uri="{0D108BD9-81ED-4DB2-BD59-A6C34878D82A}">
                    <a16:rowId xmlns:a16="http://schemas.microsoft.com/office/drawing/2014/main" val="1445241155"/>
                  </a:ext>
                </a:extLst>
              </a:tr>
            </a:tbl>
          </a:graphicData>
        </a:graphic>
      </p:graphicFrame>
    </p:spTree>
    <p:extLst>
      <p:ext uri="{BB962C8B-B14F-4D97-AF65-F5344CB8AC3E}">
        <p14:creationId xmlns:p14="http://schemas.microsoft.com/office/powerpoint/2010/main" val="3171150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descr="line chart">
            <a:extLst>
              <a:ext uri="{FF2B5EF4-FFF2-40B4-BE49-F238E27FC236}">
                <a16:creationId xmlns:a16="http://schemas.microsoft.com/office/drawing/2014/main" id="{65E7A877-E287-4279-8948-3113F61C429C}"/>
              </a:ext>
            </a:extLst>
          </p:cNvPr>
          <p:cNvGraphicFramePr>
            <a:graphicFrameLocks noGrp="1"/>
          </p:cNvGraphicFramePr>
          <p:nvPr>
            <p:ph idx="1"/>
            <p:extLst>
              <p:ext uri="{D42A27DB-BD31-4B8C-83A1-F6EECF244321}">
                <p14:modId xmlns:p14="http://schemas.microsoft.com/office/powerpoint/2010/main" val="4022502179"/>
              </p:ext>
            </p:extLst>
          </p:nvPr>
        </p:nvGraphicFramePr>
        <p:xfrm>
          <a:off x="1096963" y="2108200"/>
          <a:ext cx="10058400" cy="3760788"/>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prstGeom prst="rect">
            <a:avLst/>
          </a:prstGeom>
        </p:spPr>
        <p:txBody>
          <a:bodyPr anchor="ctr">
            <a:normAutofit/>
          </a:bodyPr>
          <a:lstStyle/>
          <a:p>
            <a:r>
              <a:rPr lang="en-US" dirty="0"/>
              <a:t>COMPANY PERFORMANCE</a:t>
            </a:r>
          </a:p>
        </p:txBody>
      </p:sp>
    </p:spTree>
    <p:extLst>
      <p:ext uri="{BB962C8B-B14F-4D97-AF65-F5344CB8AC3E}">
        <p14:creationId xmlns:p14="http://schemas.microsoft.com/office/powerpoint/2010/main" val="1191027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descr="Smart Art graphic of Picture Accent Process">
            <a:extLst>
              <a:ext uri="{FF2B5EF4-FFF2-40B4-BE49-F238E27FC236}">
                <a16:creationId xmlns:a16="http://schemas.microsoft.com/office/drawing/2014/main" id="{BE8337B7-28C4-492B-8228-3183A1C23832}"/>
              </a:ext>
            </a:extLst>
          </p:cNvPr>
          <p:cNvGraphicFramePr>
            <a:graphicFrameLocks noGrp="1"/>
          </p:cNvGraphicFramePr>
          <p:nvPr>
            <p:ph idx="1"/>
            <p:extLst>
              <p:ext uri="{D42A27DB-BD31-4B8C-83A1-F6EECF244321}">
                <p14:modId xmlns:p14="http://schemas.microsoft.com/office/powerpoint/2010/main" val="2446848306"/>
              </p:ext>
            </p:extLst>
          </p:nvPr>
        </p:nvGraphicFramePr>
        <p:xfrm>
          <a:off x="1096963" y="2154341"/>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003F7245-B0E5-484F-88D0-FA9D0C77C036}"/>
              </a:ext>
            </a:extLst>
          </p:cNvPr>
          <p:cNvSpPr>
            <a:spLocks noGrp="1"/>
          </p:cNvSpPr>
          <p:nvPr>
            <p:ph type="title"/>
          </p:nvPr>
        </p:nvSpPr>
        <p:spPr/>
        <p:txBody>
          <a:bodyPr/>
          <a:lstStyle/>
          <a:p>
            <a:r>
              <a:rPr lang="en-US" dirty="0"/>
              <a:t>Future offerings</a:t>
            </a:r>
          </a:p>
        </p:txBody>
      </p:sp>
    </p:spTree>
    <p:extLst>
      <p:ext uri="{BB962C8B-B14F-4D97-AF65-F5344CB8AC3E}">
        <p14:creationId xmlns:p14="http://schemas.microsoft.com/office/powerpoint/2010/main" val="4028626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lstStyle/>
          <a:p>
            <a:r>
              <a:rPr lang="en-US" dirty="0">
                <a:solidFill>
                  <a:schemeClr val="tx1"/>
                </a:solidFill>
              </a:rPr>
              <a:t>OUTLINE</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t>Problem</a:t>
            </a:r>
          </a:p>
          <a:p>
            <a:r>
              <a:rPr lang="en-US" dirty="0"/>
              <a:t>Solution</a:t>
            </a:r>
          </a:p>
          <a:p>
            <a:r>
              <a:rPr lang="en-US" dirty="0"/>
              <a:t>Market Fill</a:t>
            </a:r>
          </a:p>
          <a:p>
            <a:r>
              <a:rPr lang="en-US" dirty="0"/>
              <a:t>Market Gap</a:t>
            </a:r>
          </a:p>
          <a:p>
            <a:r>
              <a:rPr lang="en-US" dirty="0"/>
              <a:t>Our Proposal</a:t>
            </a:r>
          </a:p>
        </p:txBody>
      </p:sp>
    </p:spTree>
    <p:extLst>
      <p:ext uri="{BB962C8B-B14F-4D97-AF65-F5344CB8AC3E}">
        <p14:creationId xmlns:p14="http://schemas.microsoft.com/office/powerpoint/2010/main" val="4003527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6" descr="SmartArt Process diagram">
            <a:extLst>
              <a:ext uri="{FF2B5EF4-FFF2-40B4-BE49-F238E27FC236}">
                <a16:creationId xmlns:a16="http://schemas.microsoft.com/office/drawing/2014/main" id="{668F23AC-E03A-498E-B416-C53303ABA132}"/>
              </a:ext>
            </a:extLst>
          </p:cNvPr>
          <p:cNvGraphicFramePr>
            <a:graphicFrameLocks noGrp="1"/>
          </p:cNvGraphicFramePr>
          <p:nvPr>
            <p:ph idx="1"/>
            <p:extLst>
              <p:ext uri="{D42A27DB-BD31-4B8C-83A1-F6EECF244321}">
                <p14:modId xmlns:p14="http://schemas.microsoft.com/office/powerpoint/2010/main" val="4171081415"/>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86531FB3-8761-4C62-A879-97C144611878}"/>
              </a:ext>
            </a:extLst>
          </p:cNvPr>
          <p:cNvSpPr>
            <a:spLocks noGrp="1"/>
          </p:cNvSpPr>
          <p:nvPr>
            <p:ph type="title"/>
          </p:nvPr>
        </p:nvSpPr>
        <p:spPr/>
        <p:txBody>
          <a:bodyPr/>
          <a:lstStyle/>
          <a:p>
            <a:r>
              <a:rPr lang="en-US" dirty="0"/>
              <a:t>Roadmap</a:t>
            </a:r>
          </a:p>
        </p:txBody>
      </p:sp>
    </p:spTree>
    <p:extLst>
      <p:ext uri="{BB962C8B-B14F-4D97-AF65-F5344CB8AC3E}">
        <p14:creationId xmlns:p14="http://schemas.microsoft.com/office/powerpoint/2010/main" val="140209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D850AAA-B77D-4000-A143-0539464CCB02}"/>
              </a:ext>
            </a:extLst>
          </p:cNvPr>
          <p:cNvSpPr>
            <a:spLocks noGrp="1"/>
          </p:cNvSpPr>
          <p:nvPr>
            <p:ph type="body" idx="1"/>
          </p:nvPr>
        </p:nvSpPr>
        <p:spPr/>
        <p:txBody>
          <a:bodyPr/>
          <a:lstStyle/>
          <a:p>
            <a:r>
              <a:rPr lang="en-US" dirty="0"/>
              <a:t>Title goes Here</a:t>
            </a:r>
          </a:p>
        </p:txBody>
      </p:sp>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p:txBody>
          <a:bodyPr/>
          <a:lstStyle/>
          <a:p>
            <a:r>
              <a:rPr lang="en-US" dirty="0">
                <a:solidFill>
                  <a:schemeClr val="tx1"/>
                </a:solidFill>
              </a:rPr>
              <a:t>Lorem ipsum dolor sit amet, consectetur adipiscing elit, sed do eiusmod tempor incididunt ut labore et dolore magna aliqua. Ut enim ad minim veniam, quis nostrud exercitation ullamco laboris nisi ut aliquip ex ea commodo consequat.</a:t>
            </a:r>
          </a:p>
        </p:txBody>
      </p:sp>
      <p:sp>
        <p:nvSpPr>
          <p:cNvPr id="5" name="Text Placeholder 4">
            <a:extLst>
              <a:ext uri="{FF2B5EF4-FFF2-40B4-BE49-F238E27FC236}">
                <a16:creationId xmlns:a16="http://schemas.microsoft.com/office/drawing/2014/main" id="{3CDA0F0A-8BBE-4720-8A8F-47FD935FA9E8}"/>
              </a:ext>
            </a:extLst>
          </p:cNvPr>
          <p:cNvSpPr>
            <a:spLocks noGrp="1"/>
          </p:cNvSpPr>
          <p:nvPr>
            <p:ph type="body" sz="quarter" idx="3"/>
          </p:nvPr>
        </p:nvSpPr>
        <p:spPr/>
        <p:txBody>
          <a:bodyPr/>
          <a:lstStyle/>
          <a:p>
            <a:r>
              <a:rPr lang="en-US" dirty="0"/>
              <a:t>Title Goes Here</a:t>
            </a:r>
          </a:p>
        </p:txBody>
      </p:sp>
      <p:sp>
        <p:nvSpPr>
          <p:cNvPr id="6" name="Content Placeholder 5">
            <a:extLst>
              <a:ext uri="{FF2B5EF4-FFF2-40B4-BE49-F238E27FC236}">
                <a16:creationId xmlns:a16="http://schemas.microsoft.com/office/drawing/2014/main" id="{1163EFDC-D9E5-4185-9B8F-C3C93FF516E1}"/>
              </a:ext>
            </a:extLst>
          </p:cNvPr>
          <p:cNvSpPr>
            <a:spLocks noGrp="1"/>
          </p:cNvSpPr>
          <p:nvPr>
            <p:ph sz="quarter" idx="4"/>
          </p:nvPr>
        </p:nvSpPr>
        <p:spPr/>
        <p:txBody>
          <a:bodyPr/>
          <a:lstStyle/>
          <a:p>
            <a:r>
              <a:rPr lang="en-US" dirty="0">
                <a:solidFill>
                  <a:schemeClr val="tx1"/>
                </a:solidFill>
              </a:rPr>
              <a:t>Lorem ipsum dolor sit amet, consectetur adipiscing elit, sed do eiusmod tempor incididunt ut labore et dolore magna aliqua. Ut enim ad minim veniam, quis nostrud exercitation ullamco laboris nisi ut aliquip ex ea commodo consequat.</a:t>
            </a: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COMPETITIVE COMPARISON</a:t>
            </a:r>
          </a:p>
        </p:txBody>
      </p:sp>
    </p:spTree>
    <p:extLst>
      <p:ext uri="{BB962C8B-B14F-4D97-AF65-F5344CB8AC3E}">
        <p14:creationId xmlns:p14="http://schemas.microsoft.com/office/powerpoint/2010/main" val="2682059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close up of a video camera lens">
            <a:extLst>
              <a:ext uri="{FF2B5EF4-FFF2-40B4-BE49-F238E27FC236}">
                <a16:creationId xmlns:a16="http://schemas.microsoft.com/office/drawing/2014/main" id="{8CF182DB-5145-EB40-81CD-BF5F590D79F0}"/>
              </a:ext>
            </a:extLst>
          </p:cNvPr>
          <p:cNvPicPr>
            <a:picLocks noGrp="1" noChangeAspect="1"/>
          </p:cNvPicPr>
          <p:nvPr>
            <p:ph idx="1"/>
          </p:nvPr>
        </p:nvPicPr>
        <p:blipFill rotWithShape="1">
          <a:blip r:embed="rId2" cstate="email">
            <a:extLst>
              <a:ext uri="{28A0092B-C50C-407E-A947-70E740481C1C}">
                <a14:useLocalDpi xmlns:a14="http://schemas.microsoft.com/office/drawing/2010/main"/>
              </a:ext>
            </a:extLst>
          </a:blip>
          <a:srcRect/>
          <a:stretch/>
        </p:blipFill>
        <p:spPr>
          <a:xfrm>
            <a:off x="1097280" y="2108200"/>
            <a:ext cx="9914431" cy="3760788"/>
          </a:xfrm>
          <a:prstGeom prst="rect">
            <a:avLst/>
          </a:prstGeom>
        </p:spPr>
      </p:pic>
      <p:sp>
        <p:nvSpPr>
          <p:cNvPr id="2" name="Title 1">
            <a:extLst>
              <a:ext uri="{FF2B5EF4-FFF2-40B4-BE49-F238E27FC236}">
                <a16:creationId xmlns:a16="http://schemas.microsoft.com/office/drawing/2014/main" id="{1732E9F2-C620-4FC8-8F0A-A41F3E18EE1C}"/>
              </a:ext>
            </a:extLst>
          </p:cNvPr>
          <p:cNvSpPr>
            <a:spLocks noGrp="1"/>
          </p:cNvSpPr>
          <p:nvPr>
            <p:ph type="title"/>
          </p:nvPr>
        </p:nvSpPr>
        <p:spPr/>
        <p:txBody>
          <a:bodyPr/>
          <a:lstStyle/>
          <a:p>
            <a:r>
              <a:rPr lang="en-US" dirty="0"/>
              <a:t>Video Slide</a:t>
            </a:r>
          </a:p>
        </p:txBody>
      </p:sp>
    </p:spTree>
    <p:extLst>
      <p:ext uri="{BB962C8B-B14F-4D97-AF65-F5344CB8AC3E}">
        <p14:creationId xmlns:p14="http://schemas.microsoft.com/office/powerpoint/2010/main" val="3494493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7C633-6FA1-4FBC-8E61-54FEB4587827}"/>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EDF69AA2-97D6-4693-9E8A-BEBB49A5C6F9}"/>
              </a:ext>
            </a:extLst>
          </p:cNvPr>
          <p:cNvSpPr>
            <a:spLocks noGrp="1"/>
          </p:cNvSpPr>
          <p:nvPr>
            <p:ph sz="half" idx="2"/>
          </p:nvPr>
        </p:nvSpPr>
        <p:spPr/>
        <p:txBody>
          <a:bodyPr/>
          <a:lstStyle/>
          <a:p>
            <a:r>
              <a:rPr lang="en-US" dirty="0"/>
              <a:t>First</a:t>
            </a:r>
          </a:p>
          <a:p>
            <a:r>
              <a:rPr lang="en-US" dirty="0"/>
              <a:t>Second</a:t>
            </a:r>
          </a:p>
          <a:p>
            <a:r>
              <a:rPr lang="en-US" dirty="0"/>
              <a:t>Third</a:t>
            </a:r>
          </a:p>
        </p:txBody>
      </p:sp>
      <p:pic>
        <p:nvPicPr>
          <p:cNvPr id="26" name="Content Placeholder 19" descr="A woman sitting at a table in front of a computer working late into the night">
            <a:extLst>
              <a:ext uri="{FF2B5EF4-FFF2-40B4-BE49-F238E27FC236}">
                <a16:creationId xmlns:a16="http://schemas.microsoft.com/office/drawing/2014/main" id="{16B11D6C-8BFF-1A47-AD21-B0E21DE6AF28}"/>
              </a:ext>
            </a:extLst>
          </p:cNvPr>
          <p:cNvPicPr>
            <a:picLocks noGrp="1" noChangeAspect="1"/>
          </p:cNvPicPr>
          <p:nvPr>
            <p:ph sz="half" idx="14"/>
          </p:nvPr>
        </p:nvPicPr>
        <p:blipFill rotWithShape="1">
          <a:blip r:embed="rId2" cstate="email">
            <a:extLst>
              <a:ext uri="{28A0092B-C50C-407E-A947-70E740481C1C}">
                <a14:useLocalDpi xmlns:a14="http://schemas.microsoft.com/office/drawing/2010/main"/>
              </a:ext>
            </a:extLst>
          </a:blip>
          <a:srcRect/>
          <a:stretch/>
        </p:blipFill>
        <p:spPr>
          <a:xfrm>
            <a:off x="604838" y="642027"/>
            <a:ext cx="4589462" cy="5544764"/>
          </a:xfrm>
        </p:spPr>
      </p:pic>
    </p:spTree>
    <p:extLst>
      <p:ext uri="{BB962C8B-B14F-4D97-AF65-F5344CB8AC3E}">
        <p14:creationId xmlns:p14="http://schemas.microsoft.com/office/powerpoint/2010/main" val="1494765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3100-3076-4726-B6E8-AE7CD2CCFA3F}"/>
              </a:ext>
            </a:extLst>
          </p:cNvPr>
          <p:cNvSpPr>
            <a:spLocks noGrp="1"/>
          </p:cNvSpPr>
          <p:nvPr>
            <p:ph type="title"/>
          </p:nvPr>
        </p:nvSpPr>
        <p:spPr/>
        <p:txBody>
          <a:bodyPr/>
          <a:lstStyle/>
          <a:p>
            <a:r>
              <a:rPr lang="en-US" dirty="0"/>
              <a:t>Questions?</a:t>
            </a:r>
          </a:p>
        </p:txBody>
      </p:sp>
      <p:sp>
        <p:nvSpPr>
          <p:cNvPr id="20" name="Text Placeholder 19">
            <a:extLst>
              <a:ext uri="{FF2B5EF4-FFF2-40B4-BE49-F238E27FC236}">
                <a16:creationId xmlns:a16="http://schemas.microsoft.com/office/drawing/2014/main" id="{5AEC0676-36E0-374F-8480-880FE68CC821}"/>
              </a:ext>
            </a:extLst>
          </p:cNvPr>
          <p:cNvSpPr>
            <a:spLocks noGrp="1"/>
          </p:cNvSpPr>
          <p:nvPr>
            <p:ph type="body" sz="half" idx="2"/>
          </p:nvPr>
        </p:nvSpPr>
        <p:spPr/>
        <p:txBody>
          <a:bodyPr/>
          <a:lstStyle/>
          <a:p>
            <a:r>
              <a:rPr lang="en-US" dirty="0"/>
              <a:t>Subtitle goes Here</a:t>
            </a:r>
          </a:p>
        </p:txBody>
      </p:sp>
      <p:pic>
        <p:nvPicPr>
          <p:cNvPr id="25" name="Picture Placeholder 24" descr="Group of people at a meeting">
            <a:extLst>
              <a:ext uri="{FF2B5EF4-FFF2-40B4-BE49-F238E27FC236}">
                <a16:creationId xmlns:a16="http://schemas.microsoft.com/office/drawing/2014/main" id="{8DFFB7C0-8017-5C49-82B9-22CA9BCE8138}"/>
              </a:ext>
            </a:extLst>
          </p:cNvPr>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xfrm>
            <a:off x="635001" y="603250"/>
            <a:ext cx="10921998" cy="3294019"/>
          </a:xfrm>
        </p:spPr>
      </p:pic>
    </p:spTree>
    <p:extLst>
      <p:ext uri="{BB962C8B-B14F-4D97-AF65-F5344CB8AC3E}">
        <p14:creationId xmlns:p14="http://schemas.microsoft.com/office/powerpoint/2010/main" val="3512217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0B3111-7B97-654A-86CA-FD04EA6ED6EF}"/>
              </a:ext>
            </a:extLst>
          </p:cNvPr>
          <p:cNvSpPr>
            <a:spLocks noGrp="1"/>
          </p:cNvSpPr>
          <p:nvPr>
            <p:ph type="title"/>
          </p:nvPr>
        </p:nvSpPr>
        <p:spPr/>
        <p:txBody>
          <a:bodyPr/>
          <a:lstStyle/>
          <a:p>
            <a:r>
              <a:rPr lang="en-US" dirty="0"/>
              <a:t>Contact Us</a:t>
            </a:r>
          </a:p>
        </p:txBody>
      </p:sp>
      <p:graphicFrame>
        <p:nvGraphicFramePr>
          <p:cNvPr id="4" name="Content Placeholder 2" descr="SmartArt graphic for contact information">
            <a:extLst>
              <a:ext uri="{FF2B5EF4-FFF2-40B4-BE49-F238E27FC236}">
                <a16:creationId xmlns:a16="http://schemas.microsoft.com/office/drawing/2014/main" id="{600D9413-DE22-3A40-BE90-9FD7FAA1C7C3}"/>
              </a:ext>
            </a:extLst>
          </p:cNvPr>
          <p:cNvGraphicFramePr>
            <a:graphicFrameLocks noGrp="1"/>
          </p:cNvGraphicFramePr>
          <p:nvPr>
            <p:ph idx="1"/>
            <p:extLst>
              <p:ext uri="{D42A27DB-BD31-4B8C-83A1-F6EECF244321}">
                <p14:modId xmlns:p14="http://schemas.microsoft.com/office/powerpoint/2010/main" val="1847764084"/>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007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descr="Smart Art graphic of Picture Accent Process">
            <a:extLst>
              <a:ext uri="{FF2B5EF4-FFF2-40B4-BE49-F238E27FC236}">
                <a16:creationId xmlns:a16="http://schemas.microsoft.com/office/drawing/2014/main" id="{BE8337B7-28C4-492B-8228-3183A1C23832}"/>
              </a:ext>
            </a:extLst>
          </p:cNvPr>
          <p:cNvGraphicFramePr>
            <a:graphicFrameLocks noGrp="1"/>
          </p:cNvGraphicFramePr>
          <p:nvPr>
            <p:ph idx="1"/>
            <p:extLst>
              <p:ext uri="{D42A27DB-BD31-4B8C-83A1-F6EECF244321}">
                <p14:modId xmlns:p14="http://schemas.microsoft.com/office/powerpoint/2010/main" val="105559351"/>
              </p:ext>
            </p:extLst>
          </p:nvPr>
        </p:nvGraphicFramePr>
        <p:xfrm>
          <a:off x="1096963" y="2154341"/>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003F7245-B0E5-484F-88D0-FA9D0C77C036}"/>
              </a:ext>
            </a:extLst>
          </p:cNvPr>
          <p:cNvSpPr>
            <a:spLocks noGrp="1"/>
          </p:cNvSpPr>
          <p:nvPr>
            <p:ph type="title"/>
          </p:nvPr>
        </p:nvSpPr>
        <p:spPr/>
        <p:txBody>
          <a:bodyPr/>
          <a:lstStyle/>
          <a:p>
            <a:r>
              <a:rPr lang="en-US" dirty="0"/>
              <a:t>Problem</a:t>
            </a:r>
          </a:p>
        </p:txBody>
      </p:sp>
    </p:spTree>
    <p:extLst>
      <p:ext uri="{BB962C8B-B14F-4D97-AF65-F5344CB8AC3E}">
        <p14:creationId xmlns:p14="http://schemas.microsoft.com/office/powerpoint/2010/main" val="1156596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descr="Smart Art graphic of Picture Accent Process">
            <a:extLst>
              <a:ext uri="{FF2B5EF4-FFF2-40B4-BE49-F238E27FC236}">
                <a16:creationId xmlns:a16="http://schemas.microsoft.com/office/drawing/2014/main" id="{BE8337B7-28C4-492B-8228-3183A1C23832}"/>
              </a:ext>
            </a:extLst>
          </p:cNvPr>
          <p:cNvGraphicFramePr>
            <a:graphicFrameLocks noGrp="1"/>
          </p:cNvGraphicFramePr>
          <p:nvPr>
            <p:ph idx="1"/>
            <p:extLst>
              <p:ext uri="{D42A27DB-BD31-4B8C-83A1-F6EECF244321}">
                <p14:modId xmlns:p14="http://schemas.microsoft.com/office/powerpoint/2010/main" val="3057937945"/>
              </p:ext>
            </p:extLst>
          </p:nvPr>
        </p:nvGraphicFramePr>
        <p:xfrm>
          <a:off x="1096963" y="2154341"/>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003F7245-B0E5-484F-88D0-FA9D0C77C036}"/>
              </a:ext>
            </a:extLst>
          </p:cNvPr>
          <p:cNvSpPr>
            <a:spLocks noGrp="1"/>
          </p:cNvSpPr>
          <p:nvPr>
            <p:ph type="title"/>
          </p:nvPr>
        </p:nvSpPr>
        <p:spPr/>
        <p:txBody>
          <a:bodyPr/>
          <a:lstStyle/>
          <a:p>
            <a:r>
              <a:rPr lang="en-US" dirty="0"/>
              <a:t>SOLUTION</a:t>
            </a:r>
          </a:p>
        </p:txBody>
      </p:sp>
    </p:spTree>
    <p:extLst>
      <p:ext uri="{BB962C8B-B14F-4D97-AF65-F5344CB8AC3E}">
        <p14:creationId xmlns:p14="http://schemas.microsoft.com/office/powerpoint/2010/main" val="1729721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p:txBody>
          <a:bodyPr/>
          <a:lstStyle/>
          <a:p>
            <a:r>
              <a:rPr lang="en-US" dirty="0"/>
              <a:t>Market Fill</a:t>
            </a:r>
          </a:p>
        </p:txBody>
      </p:sp>
      <p:sp>
        <p:nvSpPr>
          <p:cNvPr id="3" name="Content Placeholder 2">
            <a:extLst>
              <a:ext uri="{FF2B5EF4-FFF2-40B4-BE49-F238E27FC236}">
                <a16:creationId xmlns:a16="http://schemas.microsoft.com/office/drawing/2014/main" id="{79497D95-D925-3641-A715-DB7630E983B0}"/>
              </a:ext>
            </a:extLst>
          </p:cNvPr>
          <p:cNvSpPr>
            <a:spLocks noGrp="1"/>
          </p:cNvSpPr>
          <p:nvPr>
            <p:ph sz="half" idx="2"/>
          </p:nvPr>
        </p:nvSpPr>
        <p:spPr/>
        <p:txBody>
          <a:bodyPr/>
          <a:lstStyle/>
          <a:p>
            <a:pPr marL="342900" indent="-342900">
              <a:buFont typeface="+mj-lt"/>
              <a:buAutoNum type="arabicPeriod"/>
            </a:pPr>
            <a:r>
              <a:rPr lang="en-US" dirty="0"/>
              <a:t>SENSONEO</a:t>
            </a:r>
          </a:p>
          <a:p>
            <a:pPr marL="635508" lvl="1" indent="-342900"/>
            <a:r>
              <a:rPr lang="en-US" dirty="0"/>
              <a:t>Installations in 60 countries</a:t>
            </a:r>
          </a:p>
          <a:p>
            <a:pPr marL="635508" lvl="1" indent="-342900"/>
            <a:r>
              <a:rPr lang="en-US" dirty="0"/>
              <a:t>Produces IoT-compatible sensors</a:t>
            </a:r>
          </a:p>
          <a:p>
            <a:pPr marL="635508" lvl="1" indent="-342900"/>
            <a:r>
              <a:rPr lang="en-US" dirty="0"/>
              <a:t>Digitizing infrastructure w/ tags (RFID, NFC, QR, etc.)</a:t>
            </a:r>
          </a:p>
          <a:p>
            <a:pPr marL="635508" lvl="1" indent="-342900"/>
            <a:r>
              <a:rPr lang="en-US" dirty="0"/>
              <a:t>Path planning for garbage trucks</a:t>
            </a:r>
          </a:p>
          <a:p>
            <a:pPr marL="635508" lvl="1" indent="-342900"/>
            <a:r>
              <a:rPr lang="en-US" dirty="0"/>
              <a:t>Monitoring &amp; Analytics platform</a:t>
            </a:r>
          </a:p>
          <a:p>
            <a:pPr marL="342900" indent="-342900">
              <a:buFont typeface="+mj-lt"/>
              <a:buAutoNum type="arabicPeriod"/>
            </a:pPr>
            <a:r>
              <a:rPr lang="en-US" dirty="0"/>
              <a:t>Academic Community</a:t>
            </a:r>
          </a:p>
          <a:p>
            <a:pPr marL="635508" lvl="1" indent="-342900"/>
            <a:r>
              <a:rPr lang="en-US" dirty="0"/>
              <a:t>Use of AI</a:t>
            </a:r>
          </a:p>
          <a:p>
            <a:pPr marL="635508" lvl="1" indent="-342900"/>
            <a:r>
              <a:rPr lang="en-US" dirty="0"/>
              <a:t>Solar Power</a:t>
            </a:r>
          </a:p>
          <a:p>
            <a:pPr marL="635508" lvl="1" indent="-342900"/>
            <a:r>
              <a:rPr lang="en-US" dirty="0"/>
              <a:t>Remote bin locking</a:t>
            </a:r>
          </a:p>
        </p:txBody>
      </p:sp>
      <p:pic>
        <p:nvPicPr>
          <p:cNvPr id="7" name="Content Placeholder 6">
            <a:extLst>
              <a:ext uri="{FF2B5EF4-FFF2-40B4-BE49-F238E27FC236}">
                <a16:creationId xmlns:a16="http://schemas.microsoft.com/office/drawing/2014/main" id="{31DCECD3-2E44-5D44-9FA4-EC4D470EC66E}"/>
              </a:ext>
            </a:extLst>
          </p:cNvPr>
          <p:cNvPicPr>
            <a:picLocks noGrp="1" noChangeAspect="1"/>
          </p:cNvPicPr>
          <p:nvPr>
            <p:ph sz="half" idx="14"/>
          </p:nvPr>
        </p:nvPicPr>
        <p:blipFill rotWithShape="1">
          <a:blip r:embed="rId2"/>
          <a:srcRect l="17911" r="6800"/>
          <a:stretch/>
        </p:blipFill>
        <p:spPr>
          <a:xfrm>
            <a:off x="629362" y="1511838"/>
            <a:ext cx="4338292" cy="3834323"/>
          </a:xfrm>
        </p:spPr>
      </p:pic>
    </p:spTree>
    <p:extLst>
      <p:ext uri="{BB962C8B-B14F-4D97-AF65-F5344CB8AC3E}">
        <p14:creationId xmlns:p14="http://schemas.microsoft.com/office/powerpoint/2010/main" val="1655987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descr="Smart Art graphic of Picture Accent Process">
            <a:extLst>
              <a:ext uri="{FF2B5EF4-FFF2-40B4-BE49-F238E27FC236}">
                <a16:creationId xmlns:a16="http://schemas.microsoft.com/office/drawing/2014/main" id="{BE8337B7-28C4-492B-8228-3183A1C23832}"/>
              </a:ext>
            </a:extLst>
          </p:cNvPr>
          <p:cNvGraphicFramePr>
            <a:graphicFrameLocks noGrp="1"/>
          </p:cNvGraphicFramePr>
          <p:nvPr>
            <p:ph idx="1"/>
            <p:extLst>
              <p:ext uri="{D42A27DB-BD31-4B8C-83A1-F6EECF244321}">
                <p14:modId xmlns:p14="http://schemas.microsoft.com/office/powerpoint/2010/main" val="2785142548"/>
              </p:ext>
            </p:extLst>
          </p:nvPr>
        </p:nvGraphicFramePr>
        <p:xfrm>
          <a:off x="1096963" y="2154341"/>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003F7245-B0E5-484F-88D0-FA9D0C77C036}"/>
              </a:ext>
            </a:extLst>
          </p:cNvPr>
          <p:cNvSpPr>
            <a:spLocks noGrp="1"/>
          </p:cNvSpPr>
          <p:nvPr>
            <p:ph type="title"/>
          </p:nvPr>
        </p:nvSpPr>
        <p:spPr/>
        <p:txBody>
          <a:bodyPr/>
          <a:lstStyle/>
          <a:p>
            <a:r>
              <a:rPr lang="en-US" cap="none" dirty="0"/>
              <a:t>Market Gap – Citizen Engagement</a:t>
            </a:r>
          </a:p>
        </p:txBody>
      </p:sp>
    </p:spTree>
    <p:extLst>
      <p:ext uri="{BB962C8B-B14F-4D97-AF65-F5344CB8AC3E}">
        <p14:creationId xmlns:p14="http://schemas.microsoft.com/office/powerpoint/2010/main" val="3345434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descr="Smart Art graphic of Picture Accent Process">
            <a:extLst>
              <a:ext uri="{FF2B5EF4-FFF2-40B4-BE49-F238E27FC236}">
                <a16:creationId xmlns:a16="http://schemas.microsoft.com/office/drawing/2014/main" id="{BE8337B7-28C4-492B-8228-3183A1C23832}"/>
              </a:ext>
            </a:extLst>
          </p:cNvPr>
          <p:cNvGraphicFramePr>
            <a:graphicFrameLocks noGrp="1"/>
          </p:cNvGraphicFramePr>
          <p:nvPr>
            <p:ph idx="1"/>
            <p:extLst>
              <p:ext uri="{D42A27DB-BD31-4B8C-83A1-F6EECF244321}">
                <p14:modId xmlns:p14="http://schemas.microsoft.com/office/powerpoint/2010/main" val="3861703759"/>
              </p:ext>
            </p:extLst>
          </p:nvPr>
        </p:nvGraphicFramePr>
        <p:xfrm>
          <a:off x="1096963" y="2154341"/>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003F7245-B0E5-484F-88D0-FA9D0C77C036}"/>
              </a:ext>
            </a:extLst>
          </p:cNvPr>
          <p:cNvSpPr>
            <a:spLocks noGrp="1"/>
          </p:cNvSpPr>
          <p:nvPr>
            <p:ph type="title"/>
          </p:nvPr>
        </p:nvSpPr>
        <p:spPr/>
        <p:txBody>
          <a:bodyPr/>
          <a:lstStyle/>
          <a:p>
            <a:r>
              <a:rPr lang="en-US" cap="none" dirty="0"/>
              <a:t>Market Gap – Citizen Engagement</a:t>
            </a:r>
          </a:p>
        </p:txBody>
      </p:sp>
    </p:spTree>
    <p:extLst>
      <p:ext uri="{BB962C8B-B14F-4D97-AF65-F5344CB8AC3E}">
        <p14:creationId xmlns:p14="http://schemas.microsoft.com/office/powerpoint/2010/main" val="1283178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2242-44AE-40C6-B131-070CF6824ECD}"/>
              </a:ext>
            </a:extLst>
          </p:cNvPr>
          <p:cNvSpPr>
            <a:spLocks noGrp="1"/>
          </p:cNvSpPr>
          <p:nvPr>
            <p:ph type="title"/>
          </p:nvPr>
        </p:nvSpPr>
        <p:spPr/>
        <p:txBody>
          <a:bodyPr/>
          <a:lstStyle/>
          <a:p>
            <a:r>
              <a:rPr lang="en-US" cap="none" dirty="0"/>
              <a:t>Our Proposal</a:t>
            </a:r>
          </a:p>
        </p:txBody>
      </p:sp>
      <p:graphicFrame>
        <p:nvGraphicFramePr>
          <p:cNvPr id="18" name="Table 4">
            <a:extLst>
              <a:ext uri="{FF2B5EF4-FFF2-40B4-BE49-F238E27FC236}">
                <a16:creationId xmlns:a16="http://schemas.microsoft.com/office/drawing/2014/main" id="{AFB77571-0BCA-7C4F-AB7C-ACECE7143F3B}"/>
              </a:ext>
            </a:extLst>
          </p:cNvPr>
          <p:cNvGraphicFramePr>
            <a:graphicFrameLocks noGrp="1"/>
          </p:cNvGraphicFramePr>
          <p:nvPr>
            <p:ph idx="1"/>
            <p:extLst>
              <p:ext uri="{D42A27DB-BD31-4B8C-83A1-F6EECF244321}">
                <p14:modId xmlns:p14="http://schemas.microsoft.com/office/powerpoint/2010/main" val="2195775944"/>
              </p:ext>
            </p:extLst>
          </p:nvPr>
        </p:nvGraphicFramePr>
        <p:xfrm>
          <a:off x="852561" y="1826657"/>
          <a:ext cx="10486878" cy="4088472"/>
        </p:xfrm>
        <a:graphic>
          <a:graphicData uri="http://schemas.openxmlformats.org/drawingml/2006/table">
            <a:tbl>
              <a:tblPr firstRow="1" bandRow="1">
                <a:tableStyleId>{B301B821-A1FF-4177-AEE7-76D212191A09}</a:tableStyleId>
              </a:tblPr>
              <a:tblGrid>
                <a:gridCol w="3495626">
                  <a:extLst>
                    <a:ext uri="{9D8B030D-6E8A-4147-A177-3AD203B41FA5}">
                      <a16:colId xmlns:a16="http://schemas.microsoft.com/office/drawing/2014/main" val="3628234326"/>
                    </a:ext>
                  </a:extLst>
                </a:gridCol>
                <a:gridCol w="3495626">
                  <a:extLst>
                    <a:ext uri="{9D8B030D-6E8A-4147-A177-3AD203B41FA5}">
                      <a16:colId xmlns:a16="http://schemas.microsoft.com/office/drawing/2014/main" val="1083199451"/>
                    </a:ext>
                  </a:extLst>
                </a:gridCol>
                <a:gridCol w="3495626">
                  <a:extLst>
                    <a:ext uri="{9D8B030D-6E8A-4147-A177-3AD203B41FA5}">
                      <a16:colId xmlns:a16="http://schemas.microsoft.com/office/drawing/2014/main" val="1334118722"/>
                    </a:ext>
                  </a:extLst>
                </a:gridCol>
              </a:tblGrid>
              <a:tr h="1362824">
                <a:tc>
                  <a:txBody>
                    <a:bodyPr/>
                    <a:lstStyle/>
                    <a:p>
                      <a:pPr algn="ctr"/>
                      <a:r>
                        <a:rPr lang="en-US" sz="2400" cap="all" spc="150" dirty="0"/>
                        <a:t>Monitoring</a:t>
                      </a:r>
                      <a:endParaRPr lang="en-US" sz="2400" b="0" cap="all" spc="150" dirty="0">
                        <a:solidFill>
                          <a:schemeClr val="lt1"/>
                        </a:solidFill>
                      </a:endParaRPr>
                    </a:p>
                  </a:txBody>
                  <a:tcPr marL="224212" marR="224212" marT="224212" marB="224212" anchor="ctr">
                    <a:solidFill>
                      <a:schemeClr val="tx1"/>
                    </a:solidFill>
                  </a:tcPr>
                </a:tc>
                <a:tc>
                  <a:txBody>
                    <a:bodyPr/>
                    <a:lstStyle/>
                    <a:p>
                      <a:pPr algn="ctr"/>
                      <a:r>
                        <a:rPr lang="en-US" sz="2400" cap="all" spc="150" dirty="0"/>
                        <a:t>Collection path planning</a:t>
                      </a:r>
                      <a:endParaRPr lang="en-US" sz="24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cap="all" spc="150" dirty="0"/>
                        <a:t>Citizen contribution</a:t>
                      </a:r>
                      <a:endParaRPr lang="en-US" sz="2400" b="0" cap="all" spc="150" dirty="0">
                        <a:solidFill>
                          <a:schemeClr val="lt1"/>
                        </a:solidFill>
                      </a:endParaRPr>
                    </a:p>
                  </a:txBody>
                  <a:tcPr marL="224212" marR="224212" marT="224212" marB="224212" anchor="ctr">
                    <a:solidFill>
                      <a:schemeClr val="tx1"/>
                    </a:solidFill>
                  </a:tcPr>
                </a:tc>
                <a:extLst>
                  <a:ext uri="{0D108BD9-81ED-4DB2-BD59-A6C34878D82A}">
                    <a16:rowId xmlns:a16="http://schemas.microsoft.com/office/drawing/2014/main" val="4160608299"/>
                  </a:ext>
                </a:extLst>
              </a:tr>
              <a:tr h="13628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solidFill>
                            <a:schemeClr val="tx1"/>
                          </a:solidFill>
                        </a:rPr>
                        <a:t>Near real-time monitoring of the whole infrastructure</a:t>
                      </a: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solidFill>
                            <a:schemeClr val="tx1"/>
                          </a:solidFill>
                        </a:rPr>
                        <a:t>Empty only full bins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cap="none" spc="0" dirty="0">
                          <a:solidFill>
                            <a:schemeClr val="tx1"/>
                          </a:solidFill>
                        </a:rPr>
                        <a:t>AI fill level prediction</a:t>
                      </a: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cap="none" spc="0" dirty="0"/>
                        <a:t>Points Reward-System</a:t>
                      </a:r>
                      <a:endParaRPr lang="en-US" sz="2000" b="1" cap="none" spc="0" dirty="0">
                        <a:solidFill>
                          <a:schemeClr val="tx1"/>
                        </a:solidFill>
                      </a:endParaRPr>
                    </a:p>
                  </a:txBody>
                  <a:tcPr marL="224212" marR="224212" marT="224212" marB="224212" anchor="ctr">
                    <a:solidFill>
                      <a:srgbClr val="F6F9FF"/>
                    </a:solidFill>
                  </a:tcPr>
                </a:tc>
                <a:extLst>
                  <a:ext uri="{0D108BD9-81ED-4DB2-BD59-A6C34878D82A}">
                    <a16:rowId xmlns:a16="http://schemas.microsoft.com/office/drawing/2014/main" val="3947518332"/>
                  </a:ext>
                </a:extLst>
              </a:tr>
              <a:tr h="13628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cap="none" spc="0" dirty="0">
                          <a:solidFill>
                            <a:schemeClr val="tx1"/>
                          </a:solidFill>
                        </a:rPr>
                        <a:t>Adapted apps </a:t>
                      </a:r>
                      <a:r>
                        <a:rPr lang="en-US" sz="2000" b="0" cap="none" spc="0" dirty="0">
                          <a:solidFill>
                            <a:schemeClr val="tx1"/>
                          </a:solidFill>
                        </a:rPr>
                        <a:t>for: Municipalities, Citizens, Truck Drivers</a:t>
                      </a: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30-60% Route reduction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50%+ </a:t>
                      </a:r>
                      <a:r>
                        <a:rPr lang="en-US" sz="2000" u="none" cap="none" spc="0" dirty="0"/>
                        <a:t>Reduction on cost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u="none" cap="none" spc="0" dirty="0"/>
                        <a:t>Investment return in 12 months</a:t>
                      </a:r>
                    </a:p>
                  </a:txBody>
                  <a:tcPr marL="224212" marR="224212" marT="224212" marB="224212" anchor="ctr">
                    <a:solidFill>
                      <a:srgbClr val="EDEFF7"/>
                    </a:solidFill>
                  </a:tcPr>
                </a:tc>
                <a:tc>
                  <a:txBody>
                    <a:bodyPr/>
                    <a:lstStyle/>
                    <a:p>
                      <a:pPr marL="342900" marR="0" lvl="0" indent="-34290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cap="none" spc="0" dirty="0"/>
                        <a:t>Recycling</a:t>
                      </a:r>
                      <a:endParaRPr lang="en-US" sz="2000" b="0" cap="none" spc="0" dirty="0">
                        <a:solidFill>
                          <a:schemeClr val="tx1"/>
                        </a:solidFill>
                      </a:endParaRPr>
                    </a:p>
                    <a:p>
                      <a:pPr marL="342900" marR="0" lvl="0" indent="-34290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cap="none" spc="0" dirty="0">
                          <a:solidFill>
                            <a:schemeClr val="tx1"/>
                          </a:solidFill>
                        </a:rPr>
                        <a:t>Assisting</a:t>
                      </a:r>
                    </a:p>
                    <a:p>
                      <a:pPr marL="342900" marR="0" lvl="0" indent="-34290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cap="none" spc="0" dirty="0">
                          <a:solidFill>
                            <a:schemeClr val="tx1"/>
                          </a:solidFill>
                        </a:rPr>
                        <a:t>Charging</a:t>
                      </a:r>
                      <a:endParaRPr lang="en-US" sz="2000" cap="none" spc="0" dirty="0"/>
                    </a:p>
                  </a:txBody>
                  <a:tcPr marL="224212" marR="224212" marT="224212" marB="224212" anchor="ctr">
                    <a:solidFill>
                      <a:srgbClr val="EDEFF7"/>
                    </a:solidFill>
                  </a:tcPr>
                </a:tc>
                <a:extLst>
                  <a:ext uri="{0D108BD9-81ED-4DB2-BD59-A6C34878D82A}">
                    <a16:rowId xmlns:a16="http://schemas.microsoft.com/office/drawing/2014/main" val="1445241155"/>
                  </a:ext>
                </a:extLst>
              </a:tr>
            </a:tbl>
          </a:graphicData>
        </a:graphic>
      </p:graphicFrame>
    </p:spTree>
    <p:extLst>
      <p:ext uri="{BB962C8B-B14F-4D97-AF65-F5344CB8AC3E}">
        <p14:creationId xmlns:p14="http://schemas.microsoft.com/office/powerpoint/2010/main" val="3771108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descr="Smart Art graphic of Picture Accent Process">
            <a:extLst>
              <a:ext uri="{FF2B5EF4-FFF2-40B4-BE49-F238E27FC236}">
                <a16:creationId xmlns:a16="http://schemas.microsoft.com/office/drawing/2014/main" id="{BE8337B7-28C4-492B-8228-3183A1C23832}"/>
              </a:ext>
            </a:extLst>
          </p:cNvPr>
          <p:cNvGraphicFramePr>
            <a:graphicFrameLocks noGrp="1"/>
          </p:cNvGraphicFramePr>
          <p:nvPr>
            <p:ph idx="1"/>
            <p:extLst>
              <p:ext uri="{D42A27DB-BD31-4B8C-83A1-F6EECF244321}">
                <p14:modId xmlns:p14="http://schemas.microsoft.com/office/powerpoint/2010/main" val="4038695739"/>
              </p:ext>
            </p:extLst>
          </p:nvPr>
        </p:nvGraphicFramePr>
        <p:xfrm>
          <a:off x="1096963" y="2154341"/>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003F7245-B0E5-484F-88D0-FA9D0C77C036}"/>
              </a:ext>
            </a:extLst>
          </p:cNvPr>
          <p:cNvSpPr>
            <a:spLocks noGrp="1"/>
          </p:cNvSpPr>
          <p:nvPr>
            <p:ph type="title"/>
          </p:nvPr>
        </p:nvSpPr>
        <p:spPr/>
        <p:txBody>
          <a:bodyPr/>
          <a:lstStyle/>
          <a:p>
            <a:r>
              <a:rPr lang="en-US" dirty="0"/>
              <a:t>Sensors needs</a:t>
            </a:r>
          </a:p>
        </p:txBody>
      </p:sp>
    </p:spTree>
    <p:extLst>
      <p:ext uri="{BB962C8B-B14F-4D97-AF65-F5344CB8AC3E}">
        <p14:creationId xmlns:p14="http://schemas.microsoft.com/office/powerpoint/2010/main" val="2409418265"/>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2_Win32_AS_v3" id="{A204E388-A84B-4CC6-98FC-54ED9900B3CD}" vid="{1AF041A9-EA2C-4539-9272-70AF2168FE9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4FAF7B5-E40C-46BE-9C83-DA251FCAE61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0A43D08-F4F9-4D95-9CB2-7DE374416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29FA76-0C86-4BF1-99F1-A3115FBFFA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Minimalist sales pitch</Template>
  <TotalTime>0</TotalTime>
  <Words>749</Words>
  <Application>Microsoft Office PowerPoint</Application>
  <PresentationFormat>Ευρεία οθόνη</PresentationFormat>
  <Paragraphs>148</Paragraphs>
  <Slides>25</Slides>
  <Notes>0</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25</vt:i4>
      </vt:variant>
    </vt:vector>
  </HeadingPairs>
  <TitlesOfParts>
    <vt:vector size="29" baseType="lpstr">
      <vt:lpstr>Arial</vt:lpstr>
      <vt:lpstr>Calibri</vt:lpstr>
      <vt:lpstr>Century Gothic</vt:lpstr>
      <vt:lpstr>RetrospectVTI</vt:lpstr>
      <vt:lpstr>Waste management – citizens engagement</vt:lpstr>
      <vt:lpstr>OUTLINE</vt:lpstr>
      <vt:lpstr>Problem</vt:lpstr>
      <vt:lpstr>SOLUTION</vt:lpstr>
      <vt:lpstr>Market Fill</vt:lpstr>
      <vt:lpstr>Market Gap – Citizen Engagement</vt:lpstr>
      <vt:lpstr>Market Gap – Citizen Engagement</vt:lpstr>
      <vt:lpstr>Our Proposal</vt:lpstr>
      <vt:lpstr>Sensors needs</vt:lpstr>
      <vt:lpstr>sEnsors used</vt:lpstr>
      <vt:lpstr>OUTLINE</vt:lpstr>
      <vt:lpstr>WHAT OUR CUSTOMERS SAY</vt:lpstr>
      <vt:lpstr>CUSTOMER CASE STUDY</vt:lpstr>
      <vt:lpstr>INDUSTRY OVERVIEW</vt:lpstr>
      <vt:lpstr>OUR TEAM</vt:lpstr>
      <vt:lpstr>OUR PRODUCTS/SERVICES</vt:lpstr>
      <vt:lpstr>Pricing/packages</vt:lpstr>
      <vt:lpstr>COMPANY PERFORMANCE</vt:lpstr>
      <vt:lpstr>Future offerings</vt:lpstr>
      <vt:lpstr>Roadmap</vt:lpstr>
      <vt:lpstr>COMPETITIVE COMPARISON</vt:lpstr>
      <vt:lpstr>Video Slide</vt:lpstr>
      <vt:lpstr>Next steps</vt:lpstr>
      <vt:lpstr>Questions?</vt:lpstr>
      <vt:lpstr>Contact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2021-11-09T16:51:40Z</dcterms:created>
  <dcterms:modified xsi:type="dcterms:W3CDTF">2021-11-11T19:36:42Z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