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73" r:id="rId10"/>
    <p:sldId id="374" r:id="rId11"/>
    <p:sldId id="363" r:id="rId12"/>
    <p:sldId id="375" r:id="rId13"/>
    <p:sldId id="367" r:id="rId14"/>
    <p:sldId id="366" r:id="rId15"/>
    <p:sldId id="372" r:id="rId16"/>
    <p:sldId id="3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Server" id="{EAAF1609-FE51-410F-BC37-060BDEE4D8A3}">
          <p14:sldIdLst>
            <p14:sldId id="373"/>
            <p14:sldId id="374"/>
          </p14:sldIdLst>
        </p14:section>
        <p14:section name="Regression" id="{68F7E8DB-205A-46A5-AED1-086AB0430513}">
          <p14:sldIdLst>
            <p14:sldId id="363"/>
          </p14:sldIdLst>
        </p14:section>
        <p14:section name="FLEET OPTIMIZATION" id="{B469445E-AA1C-4889-B234-C392A3BC2863}">
          <p14:sldIdLst>
            <p14:sldId id="375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  <p14:section name="Close" id="{1AEAF6EB-E121-42E8-8EE2-286E9264F51A}">
          <p14:sldIdLst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634" autoAdjust="0"/>
  </p:normalViewPr>
  <p:slideViewPr>
    <p:cSldViewPr snapToGrid="0">
      <p:cViewPr varScale="1">
        <p:scale>
          <a:sx n="60" d="100"/>
          <a:sy n="60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Known 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Dummy Sensors bug (Launching creates 2 SensorGateways can only communicate with one)</a:t>
            </a:r>
          </a:p>
          <a:p>
            <a:r>
              <a:rPr lang="en-US" dirty="0"/>
              <a:t>Minor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Buttons on home page do not work, need to press “CleanerCity App” on the nav-bar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Fill level on bin history graph doesn’t display x-axis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visuals don’t auto refresh</a:t>
            </a:r>
          </a:p>
        </p:txBody>
      </p:sp>
    </p:spTree>
    <p:extLst>
      <p:ext uri="{BB962C8B-B14F-4D97-AF65-F5344CB8AC3E}">
        <p14:creationId xmlns:p14="http://schemas.microsoft.com/office/powerpoint/2010/main" val="248049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36940CF6-3E6F-440C-8123-DD88B5D4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SQLite Database</a:t>
            </a:r>
          </a:p>
          <a:p>
            <a:r>
              <a:rPr lang="en-US" dirty="0"/>
              <a:t>Handling all HTTP requests from and to services</a:t>
            </a:r>
          </a:p>
          <a:p>
            <a:pPr lvl="1"/>
            <a:r>
              <a:rPr lang="en-US" dirty="0"/>
              <a:t>Sensors gateways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Rewarding system, Fleet routing optimization , Bounties </a:t>
            </a:r>
          </a:p>
          <a:p>
            <a:r>
              <a:rPr lang="en-US" dirty="0"/>
              <a:t>Implementing functions that need Database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CEA31D90-E424-41B7-9153-E7BEA8C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026" name="Picture 2" descr="Server icon with line style and white background Vector Image">
            <a:extLst>
              <a:ext uri="{FF2B5EF4-FFF2-40B4-BE49-F238E27FC236}">
                <a16:creationId xmlns:a16="http://schemas.microsoft.com/office/drawing/2014/main" id="{E3BC2573-242A-4AC6-A66A-85E7594B4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2" t="10395" r="12847" b="19870"/>
          <a:stretch/>
        </p:blipFill>
        <p:spPr bwMode="auto">
          <a:xfrm>
            <a:off x="9541042" y="796403"/>
            <a:ext cx="1720516" cy="17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08E3D-7CB8-4082-8B91-034D696C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C7D221B-CC27-48E5-A792-DB4A11AE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530455"/>
            <a:ext cx="7100046" cy="4529555"/>
          </a:xfrm>
          <a:prstGeom prst="rect">
            <a:avLst/>
          </a:prstGeom>
        </p:spPr>
      </p:pic>
      <p:pic>
        <p:nvPicPr>
          <p:cNvPr id="2050" name="Picture 2" descr="database icon | IconBros">
            <a:extLst>
              <a:ext uri="{FF2B5EF4-FFF2-40B4-BE49-F238E27FC236}">
                <a16:creationId xmlns:a16="http://schemas.microsoft.com/office/drawing/2014/main" id="{CA5F1B3C-A525-45A9-93D3-CC0D7074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163" y="1236663"/>
            <a:ext cx="1187517" cy="11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CCCF04-C746-4886-9688-E912D9F84F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446" b="299"/>
          <a:stretch/>
        </p:blipFill>
        <p:spPr>
          <a:xfrm>
            <a:off x="635001" y="603250"/>
            <a:ext cx="10921998" cy="32940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9B718-C78B-4418-84C3-273D1E06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1405" r="184" b="627"/>
          <a:stretch/>
        </p:blipFill>
        <p:spPr>
          <a:xfrm>
            <a:off x="8371840" y="1881967"/>
            <a:ext cx="2926080" cy="16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2A6D292-6326-4D5F-A727-0D224820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available trucks at the moment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bins that need pickup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Transform it into travelling salesman problem (</a:t>
            </a:r>
            <a:r>
              <a:rPr lang="en-US" dirty="0" err="1"/>
              <a:t>GraphHopper</a:t>
            </a:r>
            <a:r>
              <a:rPr lang="en-US" dirty="0"/>
              <a:t>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Each truck is assigned to specific bins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 Calculating directions for every truck and send them as JSON (</a:t>
            </a:r>
            <a:r>
              <a:rPr lang="en-US" dirty="0" err="1"/>
              <a:t>Mapbox</a:t>
            </a:r>
            <a:r>
              <a:rPr lang="en-US" dirty="0"/>
              <a:t> API)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BD66A848-8DB9-470C-BA47-45076612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FLEET ROUTING</a:t>
            </a:r>
          </a:p>
        </p:txBody>
      </p:sp>
      <p:pic>
        <p:nvPicPr>
          <p:cNvPr id="3074" name="Picture 2" descr="Routing Icon #244953 - Free Icons Library">
            <a:extLst>
              <a:ext uri="{FF2B5EF4-FFF2-40B4-BE49-F238E27FC236}">
                <a16:creationId xmlns:a16="http://schemas.microsoft.com/office/drawing/2014/main" id="{E5C828B6-CAA0-468E-BDC0-DDF7DA98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74" y="656160"/>
            <a:ext cx="1748589" cy="17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98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413</Words>
  <Application>Microsoft Office PowerPoint</Application>
  <PresentationFormat>Ευρεία οθόνη</PresentationFormat>
  <Paragraphs>73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SERVER</vt:lpstr>
      <vt:lpstr>Database schema</vt:lpstr>
      <vt:lpstr>Regression Prediction</vt:lpstr>
      <vt:lpstr>TRUCK FLEET ROUTING</vt:lpstr>
      <vt:lpstr>Citizen Engagement – Point System</vt:lpstr>
      <vt:lpstr>Bounties</vt:lpstr>
      <vt:lpstr>Known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