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63" r:id="rId10"/>
    <p:sldId id="367" r:id="rId11"/>
    <p:sldId id="366" r:id="rId12"/>
    <p:sldId id="372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Regression" id="{68F7E8DB-205A-46A5-AED1-086AB0430513}">
          <p14:sldIdLst>
            <p14:sldId id="363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  <p14:section name="Close" id="{1AEAF6EB-E121-42E8-8EE2-286E9264F51A}">
          <p14:sldIdLst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CCCF04-C746-4886-9688-E912D9F84F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446" b="299"/>
          <a:stretch/>
        </p:blipFill>
        <p:spPr>
          <a:xfrm>
            <a:off x="635001" y="603250"/>
            <a:ext cx="10921998" cy="32940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9B718-C78B-4418-84C3-273D1E06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" t="1405" r="184" b="627"/>
          <a:stretch/>
        </p:blipFill>
        <p:spPr>
          <a:xfrm>
            <a:off x="8371840" y="1881967"/>
            <a:ext cx="2926080" cy="16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Known 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trike="sngStrike" dirty="0"/>
              <a:t>Dummy Sensors bug (Launching creates 2 SensorGateways can only communicate with one)</a:t>
            </a:r>
          </a:p>
          <a:p>
            <a:r>
              <a:rPr lang="en-US" dirty="0"/>
              <a:t>Minor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Buttons on home page do not work, need to press “CleanerCity App” on the nav-bar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Fill level on bin history graph doesn’t display x-axis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visuals don’t auto refresh</a:t>
            </a:r>
          </a:p>
        </p:txBody>
      </p:sp>
    </p:spTree>
    <p:extLst>
      <p:ext uri="{BB962C8B-B14F-4D97-AF65-F5344CB8AC3E}">
        <p14:creationId xmlns:p14="http://schemas.microsoft.com/office/powerpoint/2010/main" val="2480497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332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Regression Prediction</vt:lpstr>
      <vt:lpstr>Citizen Engagement – Point System</vt:lpstr>
      <vt:lpstr>Bounties</vt:lpstr>
      <vt:lpstr>Known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2022-02-14T15:20:35Z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