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81" r:id="rId7"/>
    <p:sldId id="279" r:id="rId8"/>
    <p:sldId id="280" r:id="rId9"/>
    <p:sldId id="257" r:id="rId10"/>
    <p:sldId id="276" r:id="rId11"/>
    <p:sldId id="282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1"/>
            <p14:sldId id="281"/>
            <p14:sldId id="279"/>
            <p14:sldId id="280"/>
            <p14:sldId id="257"/>
            <p14:sldId id="276"/>
          </p14:sldIdLst>
        </p14:section>
        <p14:section name="Más informació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14/06/2023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14/06/2023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3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14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84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29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74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</a:rPr>
              <a:t>APP FITNESS – PROYECTO DAM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Presentación proyecto fin de grado por Mario Saez</a:t>
            </a:r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76C1E83-E5EA-E713-8346-EDF0B8FCE1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87441" y="5241803"/>
            <a:ext cx="903746" cy="9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59007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Objetivos de la presentación</a:t>
            </a:r>
          </a:p>
        </p:txBody>
      </p:sp>
      <p:sp>
        <p:nvSpPr>
          <p:cNvPr id="38" name="Marcador de contenido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sz="1600" dirty="0">
                <a:latin typeface="Segoe UI" panose="020B0502040204020203" pitchFamily="34" charset="0"/>
                <a:cs typeface="Segoe UI" panose="020B0502040204020203" pitchFamily="34" charset="0"/>
              </a:rPr>
              <a:t>Necesidad de la aplicación</a:t>
            </a:r>
          </a:p>
          <a:p>
            <a:pPr lvl="0" rtl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sz="1600" dirty="0">
                <a:latin typeface="Segoe UI" panose="020B0502040204020203" pitchFamily="34" charset="0"/>
                <a:cs typeface="Segoe UI" panose="020B0502040204020203" pitchFamily="34" charset="0"/>
              </a:rPr>
              <a:t>Descripción general</a:t>
            </a:r>
          </a:p>
          <a:p>
            <a:pPr lvl="0" rtl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sz="1600" dirty="0">
                <a:latin typeface="Segoe UI" panose="020B0502040204020203" pitchFamily="34" charset="0"/>
                <a:cs typeface="Segoe UI" panose="020B0502040204020203" pitchFamily="34" charset="0"/>
              </a:rPr>
              <a:t>Desarrollo de la aplicación</a:t>
            </a:r>
          </a:p>
          <a:p>
            <a:pPr lvl="0" rtl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sz="1600" dirty="0">
                <a:latin typeface="Segoe UI" panose="020B0502040204020203" pitchFamily="34" charset="0"/>
                <a:cs typeface="Segoe UI" panose="020B0502040204020203" pitchFamily="34" charset="0"/>
              </a:rPr>
              <a:t>Interacción del usuario</a:t>
            </a:r>
          </a:p>
          <a:p>
            <a:pPr lvl="0" rtl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sz="1600" dirty="0">
                <a:latin typeface="Segoe UI" panose="020B0502040204020203" pitchFamily="34" charset="0"/>
                <a:cs typeface="Segoe UI" panose="020B0502040204020203" pitchFamily="34" charset="0"/>
              </a:rPr>
              <a:t>Desafíos y soluciones</a:t>
            </a:r>
          </a:p>
          <a:p>
            <a:pPr lvl="0" rtl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sz="1600" dirty="0">
                <a:latin typeface="Segoe UI" panose="020B0502040204020203" pitchFamily="34" charset="0"/>
                <a:cs typeface="Segoe UI" panose="020B0502040204020203" pitchFamily="34" charset="0"/>
              </a:rPr>
              <a:t>Impacto y beneficios de la aplicación</a:t>
            </a:r>
          </a:p>
          <a:p>
            <a:pPr lvl="0" rtl="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s-ES" sz="1600" dirty="0">
                <a:latin typeface="Segoe UI" panose="020B0502040204020203" pitchFamily="34" charset="0"/>
                <a:cs typeface="Segoe UI" panose="020B0502040204020203" pitchFamily="34" charset="0"/>
              </a:rPr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Descripción general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4294967295"/>
          </p:nvPr>
        </p:nvSpPr>
        <p:spPr>
          <a:xfrm>
            <a:off x="521207" y="2513852"/>
            <a:ext cx="5574793" cy="243513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¿Porque desarrollar una aplicación de fitness?</a:t>
            </a:r>
          </a:p>
          <a:p>
            <a:pPr marL="228600" indent="-22860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endParaRPr lang="es-E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Importancia de una aplicación de fitness</a:t>
            </a:r>
          </a:p>
          <a:p>
            <a:pPr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s-E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s-E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Descripción general de la aplicación</a:t>
            </a:r>
          </a:p>
        </p:txBody>
      </p:sp>
      <p:sp>
        <p:nvSpPr>
          <p:cNvPr id="25" name="Marcador de conteni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Funciona de la siguiente manera:</a:t>
            </a:r>
          </a:p>
        </p:txBody>
      </p:sp>
      <p:grpSp>
        <p:nvGrpSpPr>
          <p:cNvPr id="18" name="Grupo 17" descr="Círculo pequeño con el número 1 en su interior para indicar que se encuentra en el paso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Elipse 18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0" name="Cuadro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Marcador de contenido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Darse de alta como usuario e iniciar sesión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o 32" descr="Círculo pequeño con el número 2 en su interior para indicar que se encuentra en el paso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Elipse 3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5" name="Cuadro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Marcador de contenido 17"/>
          <p:cNvSpPr txBox="1">
            <a:spLocks/>
          </p:cNvSpPr>
          <p:nvPr/>
        </p:nvSpPr>
        <p:spPr>
          <a:xfrm>
            <a:off x="1056513" y="2738475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usuario dispone de una completa biblioteca de ejercicios para consultar</a:t>
            </a:r>
          </a:p>
        </p:txBody>
      </p:sp>
      <p:grpSp>
        <p:nvGrpSpPr>
          <p:cNvPr id="22" name="Grupo 21" descr="Círculo pequeño con el número 3 en su interior para indicar que se encuentra en el paso 3"/>
          <p:cNvGrpSpPr/>
          <p:nvPr/>
        </p:nvGrpSpPr>
        <p:grpSpPr bwMode="blackWhite">
          <a:xfrm>
            <a:off x="521207" y="3761936"/>
            <a:ext cx="558179" cy="409838"/>
            <a:chOff x="6953426" y="711274"/>
            <a:chExt cx="558179" cy="409838"/>
          </a:xfrm>
        </p:grpSpPr>
        <p:sp>
          <p:nvSpPr>
            <p:cNvPr id="24" name="Elipse 2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0" name="Cuadro de texto 29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Marcador de contenido 17"/>
          <p:cNvSpPr txBox="1">
            <a:spLocks/>
          </p:cNvSpPr>
          <p:nvPr/>
        </p:nvSpPr>
        <p:spPr>
          <a:xfrm>
            <a:off x="1074331" y="3709371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usuario puede crear sus propias rutinas compuestas por los ejercicios elegidos de la biblioteca</a:t>
            </a: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o 36" descr="Círculo pequeño con el número 4 en su interior para indicar que se encuentra en el paso 4"/>
          <p:cNvGrpSpPr/>
          <p:nvPr/>
        </p:nvGrpSpPr>
        <p:grpSpPr bwMode="blackWhite">
          <a:xfrm>
            <a:off x="541609" y="4591707"/>
            <a:ext cx="558179" cy="409838"/>
            <a:chOff x="6953426" y="711274"/>
            <a:chExt cx="558179" cy="409838"/>
          </a:xfrm>
        </p:grpSpPr>
        <p:sp>
          <p:nvSpPr>
            <p:cNvPr id="38" name="Elipse 37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9" name="Cuadro de texto 38" descr="Número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Marcador de contenido 17"/>
          <p:cNvSpPr txBox="1">
            <a:spLocks/>
          </p:cNvSpPr>
          <p:nvPr/>
        </p:nvSpPr>
        <p:spPr>
          <a:xfrm>
            <a:off x="1056513" y="4542014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cada rutina el usuario puede añadir sus entrenamientos y llevar un historial de días, series, repeticiones, pesos levantados…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27B8A7-D7D7-19CA-D4CC-EA1282FAE3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181099" y="1272970"/>
            <a:ext cx="3050755" cy="52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Interacción del usuario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upo 12" descr="Círculo pequeño con el número 1 en su interior para indicar que se encuentra en el paso 1"/>
          <p:cNvGrpSpPr/>
          <p:nvPr/>
        </p:nvGrpSpPr>
        <p:grpSpPr bwMode="blackWhite">
          <a:xfrm>
            <a:off x="612099" y="1916897"/>
            <a:ext cx="558179" cy="409838"/>
            <a:chOff x="6953426" y="711274"/>
            <a:chExt cx="558179" cy="409838"/>
          </a:xfrm>
        </p:grpSpPr>
        <p:sp>
          <p:nvSpPr>
            <p:cNvPr id="14" name="Elipse 1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5" name="Cuadro de texto 14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Marcador de contenido 17"/>
          <p:cNvSpPr txBox="1">
            <a:spLocks/>
          </p:cNvSpPr>
          <p:nvPr/>
        </p:nvSpPr>
        <p:spPr>
          <a:xfrm>
            <a:off x="1333988" y="1869189"/>
            <a:ext cx="4625654" cy="978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E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usuario puede crear su propia cuenta con un usuario y credenciales únicos</a:t>
            </a:r>
          </a:p>
        </p:txBody>
      </p:sp>
      <p:grpSp>
        <p:nvGrpSpPr>
          <p:cNvPr id="18" name="Grupo 17" descr="Círculo pequeño con el número 2 en su interior para indicar que se encuentra en el paso 2"/>
          <p:cNvGrpSpPr/>
          <p:nvPr/>
        </p:nvGrpSpPr>
        <p:grpSpPr bwMode="blackWhite">
          <a:xfrm>
            <a:off x="609571" y="3270845"/>
            <a:ext cx="558179" cy="409838"/>
            <a:chOff x="6953426" y="711274"/>
            <a:chExt cx="558179" cy="409838"/>
          </a:xfrm>
        </p:grpSpPr>
        <p:sp>
          <p:nvSpPr>
            <p:cNvPr id="23" name="Elipse 22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4" name="Cuadro de texto 23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Marcador de contenido 17"/>
          <p:cNvSpPr txBox="1">
            <a:spLocks/>
          </p:cNvSpPr>
          <p:nvPr/>
        </p:nvSpPr>
        <p:spPr>
          <a:xfrm>
            <a:off x="1333988" y="3184983"/>
            <a:ext cx="4762012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E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usuario puede añadir y editar sus datos personales como nombre, correo, edad, peso, altura…</a:t>
            </a:r>
          </a:p>
        </p:txBody>
      </p:sp>
      <p:grpSp>
        <p:nvGrpSpPr>
          <p:cNvPr id="26" name="Grupo 25" descr="Círculo pequeño con el número 3 en su interior para indicar que se encuentra en el paso 3"/>
          <p:cNvGrpSpPr/>
          <p:nvPr/>
        </p:nvGrpSpPr>
        <p:grpSpPr bwMode="blackWhite">
          <a:xfrm>
            <a:off x="609571" y="4649009"/>
            <a:ext cx="558179" cy="409838"/>
            <a:chOff x="6953426" y="711274"/>
            <a:chExt cx="558179" cy="409838"/>
          </a:xfrm>
        </p:grpSpPr>
        <p:sp>
          <p:nvSpPr>
            <p:cNvPr id="27" name="Elipse 26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8" name="Cuadro de texto 27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Marcador de contenido 17"/>
          <p:cNvSpPr txBox="1">
            <a:spLocks/>
          </p:cNvSpPr>
          <p:nvPr/>
        </p:nvSpPr>
        <p:spPr>
          <a:xfrm>
            <a:off x="1333988" y="4630109"/>
            <a:ext cx="4473254" cy="1327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s-E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usuario puede crear sus propias rutinas, días, entrenamientos e historial de ejercicios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Desafíos y soluciones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1C5D45-1C8B-D33D-0376-2EA5362A2FA6}"/>
              </a:ext>
            </a:extLst>
          </p:cNvPr>
          <p:cNvSpPr txBox="1"/>
          <p:nvPr/>
        </p:nvSpPr>
        <p:spPr>
          <a:xfrm>
            <a:off x="593558" y="1668379"/>
            <a:ext cx="7708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Integridad y consistencia de los datos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Relaciones entre entidades</a:t>
            </a:r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Búsqueda de material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Impacto y beneficios de la aplicación</a:t>
            </a:r>
          </a:p>
        </p:txBody>
      </p:sp>
      <p:grpSp>
        <p:nvGrpSpPr>
          <p:cNvPr id="39" name="Grupo 38" descr="Círculo pequeño con el número 3 en su interior para indicar que se encuentra en el paso 3"/>
          <p:cNvGrpSpPr/>
          <p:nvPr/>
        </p:nvGrpSpPr>
        <p:grpSpPr bwMode="blackWhite">
          <a:xfrm>
            <a:off x="1209279" y="1856518"/>
            <a:ext cx="558179" cy="409838"/>
            <a:chOff x="6953426" y="711274"/>
            <a:chExt cx="558179" cy="409838"/>
          </a:xfrm>
        </p:grpSpPr>
        <p:sp>
          <p:nvSpPr>
            <p:cNvPr id="40" name="Elipse 39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1" name="Cuadro de texto 40" descr="Número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17B14D8-2DD4-852B-183C-DA016FA3A4D4}"/>
              </a:ext>
            </a:extLst>
          </p:cNvPr>
          <p:cNvSpPr txBox="1"/>
          <p:nvPr/>
        </p:nvSpPr>
        <p:spPr>
          <a:xfrm>
            <a:off x="1839101" y="1860669"/>
            <a:ext cx="480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depender de aplicaciones de terceros</a:t>
            </a:r>
          </a:p>
        </p:txBody>
      </p:sp>
      <p:grpSp>
        <p:nvGrpSpPr>
          <p:cNvPr id="3" name="Grupo 2" descr="Círculo pequeño con el número 3 en su interior para indicar que se encuentra en el paso 3">
            <a:extLst>
              <a:ext uri="{FF2B5EF4-FFF2-40B4-BE49-F238E27FC236}">
                <a16:creationId xmlns:a16="http://schemas.microsoft.com/office/drawing/2014/main" id="{94890B24-28CC-B7EB-76A5-50F5B19BD1C8}"/>
              </a:ext>
            </a:extLst>
          </p:cNvPr>
          <p:cNvGrpSpPr/>
          <p:nvPr/>
        </p:nvGrpSpPr>
        <p:grpSpPr bwMode="blackWhite">
          <a:xfrm>
            <a:off x="1209279" y="2765257"/>
            <a:ext cx="558179" cy="409838"/>
            <a:chOff x="6953426" y="711274"/>
            <a:chExt cx="558179" cy="409838"/>
          </a:xfrm>
        </p:grpSpPr>
        <p:sp>
          <p:nvSpPr>
            <p:cNvPr id="4" name="Elipse 3" descr="Círculo pequeño">
              <a:extLst>
                <a:ext uri="{FF2B5EF4-FFF2-40B4-BE49-F238E27FC236}">
                  <a16:creationId xmlns:a16="http://schemas.microsoft.com/office/drawing/2014/main" id="{B0AD1CD8-009A-CB3C-B56A-01AF5308D99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Cuadro de texto 40" descr="Número 3">
              <a:extLst>
                <a:ext uri="{FF2B5EF4-FFF2-40B4-BE49-F238E27FC236}">
                  <a16:creationId xmlns:a16="http://schemas.microsoft.com/office/drawing/2014/main" id="{6C9BC888-CAAD-595D-A752-50D718B4E95D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4B96EF99-4986-46E7-4A46-8D504B8D04C8}"/>
              </a:ext>
            </a:extLst>
          </p:cNvPr>
          <p:cNvSpPr txBox="1"/>
          <p:nvPr/>
        </p:nvSpPr>
        <p:spPr>
          <a:xfrm>
            <a:off x="1839101" y="2765257"/>
            <a:ext cx="480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Personalización</a:t>
            </a:r>
          </a:p>
        </p:txBody>
      </p:sp>
      <p:grpSp>
        <p:nvGrpSpPr>
          <p:cNvPr id="7" name="Grupo 6" descr="Círculo pequeño con el número 3 en su interior para indicar que se encuentra en el paso 3">
            <a:extLst>
              <a:ext uri="{FF2B5EF4-FFF2-40B4-BE49-F238E27FC236}">
                <a16:creationId xmlns:a16="http://schemas.microsoft.com/office/drawing/2014/main" id="{CF45D407-0343-5365-7031-66C624734B34}"/>
              </a:ext>
            </a:extLst>
          </p:cNvPr>
          <p:cNvGrpSpPr/>
          <p:nvPr/>
        </p:nvGrpSpPr>
        <p:grpSpPr bwMode="blackWhite">
          <a:xfrm>
            <a:off x="1209279" y="3636250"/>
            <a:ext cx="558179" cy="409838"/>
            <a:chOff x="6953426" y="711274"/>
            <a:chExt cx="558179" cy="409838"/>
          </a:xfrm>
        </p:grpSpPr>
        <p:sp>
          <p:nvSpPr>
            <p:cNvPr id="9" name="Elipse 8" descr="Círculo pequeño">
              <a:extLst>
                <a:ext uri="{FF2B5EF4-FFF2-40B4-BE49-F238E27FC236}">
                  <a16:creationId xmlns:a16="http://schemas.microsoft.com/office/drawing/2014/main" id="{5281C05B-80C9-73EC-53C2-12D1698D7AF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0" name="Cuadro de texto 40" descr="Número 3">
              <a:extLst>
                <a:ext uri="{FF2B5EF4-FFF2-40B4-BE49-F238E27FC236}">
                  <a16:creationId xmlns:a16="http://schemas.microsoft.com/office/drawing/2014/main" id="{4192ABB4-DFB5-903A-992B-2A24A12B3A4D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E94077-3C7A-F3A4-4D3E-12C67B65CF2B}"/>
              </a:ext>
            </a:extLst>
          </p:cNvPr>
          <p:cNvSpPr txBox="1"/>
          <p:nvPr/>
        </p:nvSpPr>
        <p:spPr>
          <a:xfrm>
            <a:off x="1839101" y="3652540"/>
            <a:ext cx="480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Coste</a:t>
            </a:r>
          </a:p>
        </p:txBody>
      </p:sp>
      <p:grpSp>
        <p:nvGrpSpPr>
          <p:cNvPr id="12" name="Grupo 11" descr="Círculo pequeño con el número 3 en su interior para indicar que se encuentra en el paso 3">
            <a:extLst>
              <a:ext uri="{FF2B5EF4-FFF2-40B4-BE49-F238E27FC236}">
                <a16:creationId xmlns:a16="http://schemas.microsoft.com/office/drawing/2014/main" id="{AF46BE37-1888-4A75-A2BD-65F0B3280AC5}"/>
              </a:ext>
            </a:extLst>
          </p:cNvPr>
          <p:cNvGrpSpPr/>
          <p:nvPr/>
        </p:nvGrpSpPr>
        <p:grpSpPr bwMode="blackWhite">
          <a:xfrm>
            <a:off x="1209279" y="4523533"/>
            <a:ext cx="558179" cy="409838"/>
            <a:chOff x="6953426" y="711274"/>
            <a:chExt cx="558179" cy="409838"/>
          </a:xfrm>
        </p:grpSpPr>
        <p:sp>
          <p:nvSpPr>
            <p:cNvPr id="13" name="Elipse 12" descr="Círculo pequeño">
              <a:extLst>
                <a:ext uri="{FF2B5EF4-FFF2-40B4-BE49-F238E27FC236}">
                  <a16:creationId xmlns:a16="http://schemas.microsoft.com/office/drawing/2014/main" id="{37106E41-EE43-EB2A-7F1C-FD528061C03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14" name="Cuadro de texto 40" descr="Número 3">
              <a:extLst>
                <a:ext uri="{FF2B5EF4-FFF2-40B4-BE49-F238E27FC236}">
                  <a16:creationId xmlns:a16="http://schemas.microsoft.com/office/drawing/2014/main" id="{8E580F7D-F930-1ED0-1C91-9F95FA5B3495}"/>
                </a:ext>
              </a:extLst>
            </p:cNvPr>
            <p:cNvSpPr txBox="1"/>
            <p:nvPr/>
          </p:nvSpPr>
          <p:spPr bwMode="blackWhite">
            <a:xfrm>
              <a:off x="6953426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ABE9BCC-887C-AF48-F764-5D0905AB4FB4}"/>
              </a:ext>
            </a:extLst>
          </p:cNvPr>
          <p:cNvSpPr txBox="1"/>
          <p:nvPr/>
        </p:nvSpPr>
        <p:spPr>
          <a:xfrm>
            <a:off x="1839101" y="4523533"/>
            <a:ext cx="480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Experiencia de usuario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9546428" cy="64008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B310B32-D3B7-486C-9816-AAE218BD635F}" vid="{428C6BD6-4D22-4AFC-9394-EC2AA94203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DA9F356BF3184288EF2FAD2B18ACA3" ma:contentTypeVersion="11" ma:contentTypeDescription="Crear nuevo documento." ma:contentTypeScope="" ma:versionID="0e774df2cdff2d3e685861b3b2e6f323">
  <xsd:schema xmlns:xsd="http://www.w3.org/2001/XMLSchema" xmlns:xs="http://www.w3.org/2001/XMLSchema" xmlns:p="http://schemas.microsoft.com/office/2006/metadata/properties" xmlns:ns3="61b8fc8d-c23c-41c5-a994-0e628261da8e" xmlns:ns4="04cf1f8c-7d53-45e1-9ca7-4e5aec93bd1d" targetNamespace="http://schemas.microsoft.com/office/2006/metadata/properties" ma:root="true" ma:fieldsID="95532e1a17a1d189a868f8e6599cfdcb" ns3:_="" ns4:_="">
    <xsd:import namespace="61b8fc8d-c23c-41c5-a994-0e628261da8e"/>
    <xsd:import namespace="04cf1f8c-7d53-45e1-9ca7-4e5aec93bd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8fc8d-c23c-41c5-a994-0e628261d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cf1f8c-7d53-45e1-9ca7-4e5aec93bd1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b8fc8d-c23c-41c5-a994-0e628261da8e" xsi:nil="true"/>
  </documentManagement>
</p:properties>
</file>

<file path=customXml/itemProps1.xml><?xml version="1.0" encoding="utf-8"?>
<ds:datastoreItem xmlns:ds="http://schemas.openxmlformats.org/officeDocument/2006/customXml" ds:itemID="{1865DDAE-5C27-48ED-9793-9C2D5BD7FE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C84AA9-D6D0-491F-B4D6-6307838767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8fc8d-c23c-41c5-a994-0e628261da8e"/>
    <ds:schemaRef ds:uri="04cf1f8c-7d53-45e1-9ca7-4e5aec93b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2C3411-8E57-48D9-848B-81EADBF85F43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04cf1f8c-7d53-45e1-9ca7-4e5aec93bd1d"/>
    <ds:schemaRef ds:uri="http://schemas.microsoft.com/office/infopath/2007/PartnerControls"/>
    <ds:schemaRef ds:uri="http://schemas.openxmlformats.org/package/2006/metadata/core-properties"/>
    <ds:schemaRef ds:uri="61b8fc8d-c23c-41c5-a994-0e628261da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 damos la bienvenida a PowerPoint</Template>
  <TotalTime>137</TotalTime>
  <Words>234</Words>
  <Application>Microsoft Office PowerPoint</Application>
  <PresentationFormat>Panorámica</PresentationFormat>
  <Paragraphs>60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Wingdings</vt:lpstr>
      <vt:lpstr>WelcomeDoc</vt:lpstr>
      <vt:lpstr>APP FITNESS – PROYECTO DAM</vt:lpstr>
      <vt:lpstr>Objetivos de la presentación</vt:lpstr>
      <vt:lpstr>Descripción general</vt:lpstr>
      <vt:lpstr>Descripción general de la aplicación</vt:lpstr>
      <vt:lpstr>Interacción del usuario</vt:lpstr>
      <vt:lpstr>Desafíos y soluciones</vt:lpstr>
      <vt:lpstr>Impacto y beneficios de la aplicación</vt:lpstr>
      <vt:lpstr>Preguntas y respuestas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FITNESS – PROYECTO DAM</dc:title>
  <dc:creator>Mario Saez Villuendas</dc:creator>
  <cp:keywords/>
  <cp:lastModifiedBy>Mario Saez Villuendas</cp:lastModifiedBy>
  <cp:revision>1</cp:revision>
  <dcterms:created xsi:type="dcterms:W3CDTF">2023-06-14T17:09:55Z</dcterms:created>
  <dcterms:modified xsi:type="dcterms:W3CDTF">2023-06-14T19:30:07Z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0x0101001FDA9F356BF3184288EF2FAD2B18ACA3</vt:lpwstr>
  </property>
</Properties>
</file>