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3"/>
  </p:notesMasterIdLst>
  <p:handoutMasterIdLst>
    <p:handoutMasterId r:id="rId44"/>
  </p:handoutMasterIdLst>
  <p:sldIdLst>
    <p:sldId id="351" r:id="rId2"/>
    <p:sldId id="352" r:id="rId3"/>
    <p:sldId id="353" r:id="rId4"/>
    <p:sldId id="387" r:id="rId5"/>
    <p:sldId id="388" r:id="rId6"/>
    <p:sldId id="389" r:id="rId7"/>
    <p:sldId id="390" r:id="rId8"/>
    <p:sldId id="385" r:id="rId9"/>
    <p:sldId id="383" r:id="rId10"/>
    <p:sldId id="386" r:id="rId11"/>
    <p:sldId id="277" r:id="rId12"/>
    <p:sldId id="348" r:id="rId13"/>
    <p:sldId id="333" r:id="rId14"/>
    <p:sldId id="334" r:id="rId15"/>
    <p:sldId id="375" r:id="rId16"/>
    <p:sldId id="376" r:id="rId17"/>
    <p:sldId id="337" r:id="rId18"/>
    <p:sldId id="342" r:id="rId19"/>
    <p:sldId id="392" r:id="rId20"/>
    <p:sldId id="393" r:id="rId21"/>
    <p:sldId id="394" r:id="rId22"/>
    <p:sldId id="396" r:id="rId23"/>
    <p:sldId id="398" r:id="rId24"/>
    <p:sldId id="354" r:id="rId25"/>
    <p:sldId id="281" r:id="rId26"/>
    <p:sldId id="378" r:id="rId27"/>
    <p:sldId id="289" r:id="rId28"/>
    <p:sldId id="379" r:id="rId29"/>
    <p:sldId id="380" r:id="rId30"/>
    <p:sldId id="381" r:id="rId31"/>
    <p:sldId id="295" r:id="rId32"/>
    <p:sldId id="382" r:id="rId33"/>
    <p:sldId id="366" r:id="rId34"/>
    <p:sldId id="358" r:id="rId35"/>
    <p:sldId id="308" r:id="rId36"/>
    <p:sldId id="399" r:id="rId37"/>
    <p:sldId id="345" r:id="rId38"/>
    <p:sldId id="402" r:id="rId39"/>
    <p:sldId id="346" r:id="rId40"/>
    <p:sldId id="403" r:id="rId41"/>
    <p:sldId id="324" r:id="rId42"/>
  </p:sldIdLst>
  <p:sldSz cx="12192000" cy="6858000"/>
  <p:notesSz cx="7023100" cy="93091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B4"/>
    <a:srgbClr val="FFFFB9"/>
    <a:srgbClr val="00CC99"/>
    <a:srgbClr val="5D88E9"/>
    <a:srgbClr val="69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6A1FE-86FB-4813-8B38-63ADFF380706}" type="doc">
      <dgm:prSet loTypeId="urn:microsoft.com/office/officeart/2005/8/layout/bList2#1" loCatId="list" qsTypeId="urn:microsoft.com/office/officeart/2005/8/quickstyle/3d1" qsCatId="3D" csTypeId="urn:microsoft.com/office/officeart/2005/8/colors/colorful5" csCatId="colorful" phldr="1"/>
      <dgm:spPr/>
    </dgm:pt>
    <dgm:pt modelId="{9D2A37A3-F439-40C7-B6D3-C0B88825D60A}">
      <dgm:prSet phldrT="[Texto]" custT="1"/>
      <dgm:spPr>
        <a:solidFill>
          <a:srgbClr val="0049B4"/>
        </a:solidFill>
      </dgm:spPr>
      <dgm:t>
        <a:bodyPr/>
        <a:lstStyle/>
        <a:p>
          <a:r>
            <a:rPr lang="es-SV" sz="4000" dirty="0" smtClean="0">
              <a:latin typeface="Arial" panose="020B0604020202020204" pitchFamily="34" charset="0"/>
              <a:cs typeface="Arial" panose="020B0604020202020204" pitchFamily="34" charset="0"/>
            </a:rPr>
            <a:t>Art. 2 LAIP</a:t>
          </a:r>
          <a:endParaRPr lang="es-SV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884604-5A30-4FFD-B242-2040C3883DE4}" type="parTrans" cxnId="{090BEB66-C8E9-423E-99BF-3AC17987F28B}">
      <dgm:prSet/>
      <dgm:spPr/>
      <dgm:t>
        <a:bodyPr/>
        <a:lstStyle/>
        <a:p>
          <a:endParaRPr lang="es-SV"/>
        </a:p>
      </dgm:t>
    </dgm:pt>
    <dgm:pt modelId="{A512F958-82C6-4F46-A271-E646D41CFE74}" type="sibTrans" cxnId="{090BEB66-C8E9-423E-99BF-3AC17987F28B}">
      <dgm:prSet/>
      <dgm:spPr/>
      <dgm:t>
        <a:bodyPr/>
        <a:lstStyle/>
        <a:p>
          <a:endParaRPr lang="es-SV"/>
        </a:p>
      </dgm:t>
    </dgm:pt>
    <dgm:pt modelId="{1A7EAE88-F786-4A0C-AF78-A88C6AC1DAD7}">
      <dgm:prSet/>
      <dgm:spPr/>
      <dgm:t>
        <a:bodyPr/>
        <a:lstStyle/>
        <a:p>
          <a:pPr algn="just">
            <a:lnSpc>
              <a:spcPct val="90000"/>
            </a:lnSpc>
          </a:pP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es-SV" b="1" u="sng" dirty="0" smtClean="0">
              <a:latin typeface="Arial" panose="020B0604020202020204" pitchFamily="34" charset="0"/>
              <a:cs typeface="Arial" panose="020B0604020202020204" pitchFamily="34" charset="0"/>
            </a:rPr>
            <a:t>Toda persona </a:t>
          </a: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tiene derecho a </a:t>
          </a:r>
          <a:r>
            <a:rPr lang="es-SV" b="1" u="sng" dirty="0" smtClean="0">
              <a:latin typeface="Arial" panose="020B0604020202020204" pitchFamily="34" charset="0"/>
              <a:cs typeface="Arial" panose="020B0604020202020204" pitchFamily="34" charset="0"/>
            </a:rPr>
            <a:t>solicitar</a:t>
          </a: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 y </a:t>
          </a:r>
          <a:r>
            <a:rPr lang="es-SV" b="1" u="sng" dirty="0" smtClean="0">
              <a:latin typeface="Arial" panose="020B0604020202020204" pitchFamily="34" charset="0"/>
              <a:cs typeface="Arial" panose="020B0604020202020204" pitchFamily="34" charset="0"/>
            </a:rPr>
            <a:t>recibir</a:t>
          </a: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 información </a:t>
          </a:r>
          <a:r>
            <a:rPr lang="es-SV" b="1" u="sng" dirty="0" smtClean="0">
              <a:latin typeface="Arial" panose="020B0604020202020204" pitchFamily="34" charset="0"/>
              <a:cs typeface="Arial" panose="020B0604020202020204" pitchFamily="34" charset="0"/>
            </a:rPr>
            <a:t>generada, administrada o en poder </a:t>
          </a: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de las </a:t>
          </a:r>
          <a:r>
            <a:rPr lang="es-SV" b="1" u="sng" dirty="0" smtClean="0">
              <a:latin typeface="Arial" panose="020B0604020202020204" pitchFamily="34" charset="0"/>
              <a:cs typeface="Arial" panose="020B0604020202020204" pitchFamily="34" charset="0"/>
            </a:rPr>
            <a:t>instituciones públicas y demás entes obligados</a:t>
          </a: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s-SV" b="1" u="sng" dirty="0" smtClean="0">
              <a:latin typeface="Arial" panose="020B0604020202020204" pitchFamily="34" charset="0"/>
              <a:cs typeface="Arial" panose="020B0604020202020204" pitchFamily="34" charset="0"/>
            </a:rPr>
            <a:t>manera oportuna y veraz, sin sustentar interés o  motivación alguna</a:t>
          </a: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1C63F8-7391-4557-BB92-EAF38C3A82FE}" type="parTrans" cxnId="{433A9AB2-906B-4B54-9886-CF9DB160A0A4}">
      <dgm:prSet/>
      <dgm:spPr/>
      <dgm:t>
        <a:bodyPr/>
        <a:lstStyle/>
        <a:p>
          <a:endParaRPr lang="es-SV"/>
        </a:p>
      </dgm:t>
    </dgm:pt>
    <dgm:pt modelId="{4BE4BFCF-D18E-4363-9AD6-076EDBC26CAF}" type="sibTrans" cxnId="{433A9AB2-906B-4B54-9886-CF9DB160A0A4}">
      <dgm:prSet/>
      <dgm:spPr/>
      <dgm:t>
        <a:bodyPr/>
        <a:lstStyle/>
        <a:p>
          <a:endParaRPr lang="es-SV"/>
        </a:p>
      </dgm:t>
    </dgm:pt>
    <dgm:pt modelId="{69E18C4D-61A5-4587-B433-F5CE3117EAB8}" type="pres">
      <dgm:prSet presAssocID="{C3E6A1FE-86FB-4813-8B38-63ADFF380706}" presName="diagram" presStyleCnt="0">
        <dgm:presLayoutVars>
          <dgm:dir/>
          <dgm:animLvl val="lvl"/>
          <dgm:resizeHandles val="exact"/>
        </dgm:presLayoutVars>
      </dgm:prSet>
      <dgm:spPr/>
    </dgm:pt>
    <dgm:pt modelId="{B66BE8A1-FDB8-4C6F-B216-2F064153A27D}" type="pres">
      <dgm:prSet presAssocID="{9D2A37A3-F439-40C7-B6D3-C0B88825D60A}" presName="compNode" presStyleCnt="0"/>
      <dgm:spPr/>
    </dgm:pt>
    <dgm:pt modelId="{C0B3F491-1A41-46E2-8651-1C22AD18C287}" type="pres">
      <dgm:prSet presAssocID="{9D2A37A3-F439-40C7-B6D3-C0B88825D60A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AF2C5087-55AC-4873-8C8B-BBEA7A52B367}" type="pres">
      <dgm:prSet presAssocID="{9D2A37A3-F439-40C7-B6D3-C0B88825D60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B6946142-46B8-4FC4-BB0A-E573D4ED6E42}" type="pres">
      <dgm:prSet presAssocID="{9D2A37A3-F439-40C7-B6D3-C0B88825D60A}" presName="parentRect" presStyleLbl="alignNode1" presStyleIdx="0" presStyleCnt="1"/>
      <dgm:spPr/>
      <dgm:t>
        <a:bodyPr/>
        <a:lstStyle/>
        <a:p>
          <a:endParaRPr lang="es-SV"/>
        </a:p>
      </dgm:t>
    </dgm:pt>
    <dgm:pt modelId="{D4ED6C0E-6FA1-406C-93EF-8C17E372AC11}" type="pres">
      <dgm:prSet presAssocID="{9D2A37A3-F439-40C7-B6D3-C0B88825D60A}" presName="adorn" presStyleLbl="fgAccFollowNode1" presStyleIdx="0" presStyleCnt="1" custScaleX="17392" custScaleY="4930"/>
      <dgm:spPr>
        <a:noFill/>
        <a:ln>
          <a:noFill/>
        </a:ln>
      </dgm:spPr>
    </dgm:pt>
  </dgm:ptLst>
  <dgm:cxnLst>
    <dgm:cxn modelId="{8A4E6A11-307A-4D4B-BCC8-0128B4D584C9}" type="presOf" srcId="{9D2A37A3-F439-40C7-B6D3-C0B88825D60A}" destId="{B6946142-46B8-4FC4-BB0A-E573D4ED6E42}" srcOrd="1" destOrd="0" presId="urn:microsoft.com/office/officeart/2005/8/layout/bList2#1"/>
    <dgm:cxn modelId="{D18D2A4D-2F38-4017-B6E8-BE7E1FF1A961}" type="presOf" srcId="{1A7EAE88-F786-4A0C-AF78-A88C6AC1DAD7}" destId="{C0B3F491-1A41-46E2-8651-1C22AD18C287}" srcOrd="0" destOrd="0" presId="urn:microsoft.com/office/officeart/2005/8/layout/bList2#1"/>
    <dgm:cxn modelId="{090BEB66-C8E9-423E-99BF-3AC17987F28B}" srcId="{C3E6A1FE-86FB-4813-8B38-63ADFF380706}" destId="{9D2A37A3-F439-40C7-B6D3-C0B88825D60A}" srcOrd="0" destOrd="0" parTransId="{92884604-5A30-4FFD-B242-2040C3883DE4}" sibTransId="{A512F958-82C6-4F46-A271-E646D41CFE74}"/>
    <dgm:cxn modelId="{F5419DA8-3A94-4DF4-91EA-0F9A0F4D1319}" type="presOf" srcId="{9D2A37A3-F439-40C7-B6D3-C0B88825D60A}" destId="{AF2C5087-55AC-4873-8C8B-BBEA7A52B367}" srcOrd="0" destOrd="0" presId="urn:microsoft.com/office/officeart/2005/8/layout/bList2#1"/>
    <dgm:cxn modelId="{433A9AB2-906B-4B54-9886-CF9DB160A0A4}" srcId="{9D2A37A3-F439-40C7-B6D3-C0B88825D60A}" destId="{1A7EAE88-F786-4A0C-AF78-A88C6AC1DAD7}" srcOrd="0" destOrd="0" parTransId="{941C63F8-7391-4557-BB92-EAF38C3A82FE}" sibTransId="{4BE4BFCF-D18E-4363-9AD6-076EDBC26CAF}"/>
    <dgm:cxn modelId="{E29564C9-5E49-4743-AA25-01DEFBC8D105}" type="presOf" srcId="{C3E6A1FE-86FB-4813-8B38-63ADFF380706}" destId="{69E18C4D-61A5-4587-B433-F5CE3117EAB8}" srcOrd="0" destOrd="0" presId="urn:microsoft.com/office/officeart/2005/8/layout/bList2#1"/>
    <dgm:cxn modelId="{147C74FD-EF39-4336-B871-E2A019A5CD40}" type="presParOf" srcId="{69E18C4D-61A5-4587-B433-F5CE3117EAB8}" destId="{B66BE8A1-FDB8-4C6F-B216-2F064153A27D}" srcOrd="0" destOrd="0" presId="urn:microsoft.com/office/officeart/2005/8/layout/bList2#1"/>
    <dgm:cxn modelId="{2BB6715F-E1DC-49A9-AFA1-D02A2F152851}" type="presParOf" srcId="{B66BE8A1-FDB8-4C6F-B216-2F064153A27D}" destId="{C0B3F491-1A41-46E2-8651-1C22AD18C287}" srcOrd="0" destOrd="0" presId="urn:microsoft.com/office/officeart/2005/8/layout/bList2#1"/>
    <dgm:cxn modelId="{5C6216F2-88B0-4FC6-8DCD-9AC1054AA8E2}" type="presParOf" srcId="{B66BE8A1-FDB8-4C6F-B216-2F064153A27D}" destId="{AF2C5087-55AC-4873-8C8B-BBEA7A52B367}" srcOrd="1" destOrd="0" presId="urn:microsoft.com/office/officeart/2005/8/layout/bList2#1"/>
    <dgm:cxn modelId="{73EFF5D7-981E-499D-9006-9A12BFB06517}" type="presParOf" srcId="{B66BE8A1-FDB8-4C6F-B216-2F064153A27D}" destId="{B6946142-46B8-4FC4-BB0A-E573D4ED6E42}" srcOrd="2" destOrd="0" presId="urn:microsoft.com/office/officeart/2005/8/layout/bList2#1"/>
    <dgm:cxn modelId="{CBC878D6-2C78-4B3C-8145-BCEE3FF7261D}" type="presParOf" srcId="{B66BE8A1-FDB8-4C6F-B216-2F064153A27D}" destId="{D4ED6C0E-6FA1-406C-93EF-8C17E372AC11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BD3C8-11FE-4504-B515-F0ECA0BF2476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AC20EC2C-67D3-481E-B003-F3D1AD7F5EC6}">
      <dgm:prSet phldrT="[Texto]" custT="1"/>
      <dgm:spPr/>
      <dgm:t>
        <a:bodyPr/>
        <a:lstStyle/>
        <a:p>
          <a:r>
            <a:rPr lang="es-SV" sz="1600" b="1" dirty="0" smtClean="0"/>
            <a:t>Distintas causales de procedencia (Art. 82 LAIP)</a:t>
          </a:r>
          <a:endParaRPr lang="es-SV" sz="1600" b="1" dirty="0"/>
        </a:p>
      </dgm:t>
    </dgm:pt>
    <dgm:pt modelId="{7AABA78F-160F-43F2-87D8-9D69A0DA70A7}" type="parTrans" cxnId="{1CB2D226-587D-4A85-8E34-38A6C238C24D}">
      <dgm:prSet/>
      <dgm:spPr/>
      <dgm:t>
        <a:bodyPr/>
        <a:lstStyle/>
        <a:p>
          <a:endParaRPr lang="es-SV"/>
        </a:p>
      </dgm:t>
    </dgm:pt>
    <dgm:pt modelId="{1CCD353C-1053-493D-8025-C1E98E110A73}" type="sibTrans" cxnId="{1CB2D226-587D-4A85-8E34-38A6C238C24D}">
      <dgm:prSet/>
      <dgm:spPr/>
      <dgm:t>
        <a:bodyPr/>
        <a:lstStyle/>
        <a:p>
          <a:endParaRPr lang="es-SV"/>
        </a:p>
      </dgm:t>
    </dgm:pt>
    <dgm:pt modelId="{020BCCDA-AEE4-43CE-9D10-149A841C5F6C}">
      <dgm:prSet phldrT="[Texto]"/>
      <dgm:spPr/>
      <dgm:t>
        <a:bodyPr/>
        <a:lstStyle/>
        <a:p>
          <a:r>
            <a:rPr lang="es-SV" b="1" dirty="0" smtClean="0"/>
            <a:t>Admisión (Art. 86 LAIP)</a:t>
          </a:r>
          <a:endParaRPr lang="es-SV" b="1" dirty="0"/>
        </a:p>
      </dgm:t>
    </dgm:pt>
    <dgm:pt modelId="{5326ACCE-9837-431B-8DC2-F72BC27E68D5}" type="parTrans" cxnId="{CC171DA7-CC16-435D-AA5B-D32295A7EB3A}">
      <dgm:prSet/>
      <dgm:spPr/>
      <dgm:t>
        <a:bodyPr/>
        <a:lstStyle/>
        <a:p>
          <a:endParaRPr lang="es-SV"/>
        </a:p>
      </dgm:t>
    </dgm:pt>
    <dgm:pt modelId="{14E688DB-53E0-4BC5-934D-6C6F551C4817}" type="sibTrans" cxnId="{CC171DA7-CC16-435D-AA5B-D32295A7EB3A}">
      <dgm:prSet/>
      <dgm:spPr/>
      <dgm:t>
        <a:bodyPr/>
        <a:lstStyle/>
        <a:p>
          <a:endParaRPr lang="es-SV"/>
        </a:p>
      </dgm:t>
    </dgm:pt>
    <dgm:pt modelId="{9300AF9F-81CF-439C-AE6A-894AE895837A}">
      <dgm:prSet phldrT="[Texto]"/>
      <dgm:spPr/>
      <dgm:t>
        <a:bodyPr/>
        <a:lstStyle/>
        <a:p>
          <a:r>
            <a:rPr lang="es-SV" b="1" dirty="0" smtClean="0"/>
            <a:t>Instrucción (Art. 87 LAIP)</a:t>
          </a:r>
          <a:endParaRPr lang="es-SV" b="1" dirty="0"/>
        </a:p>
      </dgm:t>
    </dgm:pt>
    <dgm:pt modelId="{15303BAD-0E64-42AF-A387-B8E3180EFBA3}" type="parTrans" cxnId="{EC5A4622-1B90-41F5-B566-427F63275DA1}">
      <dgm:prSet/>
      <dgm:spPr/>
      <dgm:t>
        <a:bodyPr/>
        <a:lstStyle/>
        <a:p>
          <a:endParaRPr lang="es-SV"/>
        </a:p>
      </dgm:t>
    </dgm:pt>
    <dgm:pt modelId="{75305F2A-D17C-4AA8-9C51-D7CA910366F7}" type="sibTrans" cxnId="{EC5A4622-1B90-41F5-B566-427F63275DA1}">
      <dgm:prSet/>
      <dgm:spPr/>
      <dgm:t>
        <a:bodyPr/>
        <a:lstStyle/>
        <a:p>
          <a:endParaRPr lang="es-SV"/>
        </a:p>
      </dgm:t>
    </dgm:pt>
    <dgm:pt modelId="{B037F9DD-A174-4643-9F52-F68B664FF7D0}">
      <dgm:prSet phldrT="[Texto]"/>
      <dgm:spPr>
        <a:solidFill>
          <a:srgbClr val="C00000"/>
        </a:solidFill>
      </dgm:spPr>
      <dgm:t>
        <a:bodyPr/>
        <a:lstStyle/>
        <a:p>
          <a:r>
            <a:rPr lang="es-SV" b="1" dirty="0" smtClean="0"/>
            <a:t>Audiencia Oral (Art. 91 LAIP)</a:t>
          </a:r>
          <a:endParaRPr lang="es-SV" b="1" dirty="0"/>
        </a:p>
      </dgm:t>
    </dgm:pt>
    <dgm:pt modelId="{6723CAE1-81ED-404D-9FB4-940FEE1C9141}" type="parTrans" cxnId="{9E0FF381-E5E9-48C2-BBB6-A22D2ECB32B8}">
      <dgm:prSet/>
      <dgm:spPr/>
      <dgm:t>
        <a:bodyPr/>
        <a:lstStyle/>
        <a:p>
          <a:endParaRPr lang="es-SV"/>
        </a:p>
      </dgm:t>
    </dgm:pt>
    <dgm:pt modelId="{698D307A-3F20-4E43-9CF5-75F14849937D}" type="sibTrans" cxnId="{9E0FF381-E5E9-48C2-BBB6-A22D2ECB32B8}">
      <dgm:prSet/>
      <dgm:spPr/>
      <dgm:t>
        <a:bodyPr/>
        <a:lstStyle/>
        <a:p>
          <a:endParaRPr lang="es-SV"/>
        </a:p>
      </dgm:t>
    </dgm:pt>
    <dgm:pt modelId="{918D4FA3-FCFB-4C6B-87BD-D138E58953AB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SV" b="1" dirty="0" smtClean="0"/>
            <a:t>Resolución (Art. 96 LAIP)</a:t>
          </a:r>
          <a:endParaRPr lang="es-SV" b="1" dirty="0"/>
        </a:p>
      </dgm:t>
    </dgm:pt>
    <dgm:pt modelId="{2D03AC9A-BF5C-47DE-BEE1-8C2B0BEC05F2}" type="parTrans" cxnId="{6DBE37E7-BF16-4ECA-A3E7-15AD0EE4028E}">
      <dgm:prSet/>
      <dgm:spPr/>
      <dgm:t>
        <a:bodyPr/>
        <a:lstStyle/>
        <a:p>
          <a:endParaRPr lang="es-SV"/>
        </a:p>
      </dgm:t>
    </dgm:pt>
    <dgm:pt modelId="{EADEB3E8-3A23-4CB7-877B-04CE1CBA9E91}" type="sibTrans" cxnId="{6DBE37E7-BF16-4ECA-A3E7-15AD0EE4028E}">
      <dgm:prSet/>
      <dgm:spPr/>
      <dgm:t>
        <a:bodyPr/>
        <a:lstStyle/>
        <a:p>
          <a:endParaRPr lang="es-SV"/>
        </a:p>
      </dgm:t>
    </dgm:pt>
    <dgm:pt modelId="{41077621-632D-4565-B7EB-D0783BA823AA}" type="pres">
      <dgm:prSet presAssocID="{2E7BD3C8-11FE-4504-B515-F0ECA0BF2476}" presName="Name0" presStyleCnt="0">
        <dgm:presLayoutVars>
          <dgm:dir/>
          <dgm:resizeHandles val="exact"/>
        </dgm:presLayoutVars>
      </dgm:prSet>
      <dgm:spPr/>
    </dgm:pt>
    <dgm:pt modelId="{33FD828A-4C94-4DE4-9D5D-3614BBA931ED}" type="pres">
      <dgm:prSet presAssocID="{AC20EC2C-67D3-481E-B003-F3D1AD7F5EC6}" presName="node" presStyleLbl="node1" presStyleIdx="0" presStyleCnt="5" custLinFactNeighborX="5466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9A1C0BB1-3283-4C12-B686-81A8ED8552EB}" type="pres">
      <dgm:prSet presAssocID="{1CCD353C-1053-493D-8025-C1E98E110A73}" presName="sibTrans" presStyleLbl="sibTrans2D1" presStyleIdx="0" presStyleCnt="4"/>
      <dgm:spPr/>
      <dgm:t>
        <a:bodyPr/>
        <a:lstStyle/>
        <a:p>
          <a:endParaRPr lang="es-SV"/>
        </a:p>
      </dgm:t>
    </dgm:pt>
    <dgm:pt modelId="{DE106EC3-0218-4EAF-B958-A471B2F1159A}" type="pres">
      <dgm:prSet presAssocID="{1CCD353C-1053-493D-8025-C1E98E110A73}" presName="connectorText" presStyleLbl="sibTrans2D1" presStyleIdx="0" presStyleCnt="4"/>
      <dgm:spPr/>
      <dgm:t>
        <a:bodyPr/>
        <a:lstStyle/>
        <a:p>
          <a:endParaRPr lang="es-SV"/>
        </a:p>
      </dgm:t>
    </dgm:pt>
    <dgm:pt modelId="{F7779347-7DB8-4696-9C65-02620F8A0A4D}" type="pres">
      <dgm:prSet presAssocID="{020BCCDA-AEE4-43CE-9D10-149A841C5F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F90619EF-EDB1-4602-925B-2D7F11BF96F3}" type="pres">
      <dgm:prSet presAssocID="{14E688DB-53E0-4BC5-934D-6C6F551C4817}" presName="sibTrans" presStyleLbl="sibTrans2D1" presStyleIdx="1" presStyleCnt="4"/>
      <dgm:spPr/>
      <dgm:t>
        <a:bodyPr/>
        <a:lstStyle/>
        <a:p>
          <a:endParaRPr lang="es-SV"/>
        </a:p>
      </dgm:t>
    </dgm:pt>
    <dgm:pt modelId="{5F964C13-1919-449D-9F66-5D3E54F43FFD}" type="pres">
      <dgm:prSet presAssocID="{14E688DB-53E0-4BC5-934D-6C6F551C4817}" presName="connectorText" presStyleLbl="sibTrans2D1" presStyleIdx="1" presStyleCnt="4"/>
      <dgm:spPr/>
      <dgm:t>
        <a:bodyPr/>
        <a:lstStyle/>
        <a:p>
          <a:endParaRPr lang="es-SV"/>
        </a:p>
      </dgm:t>
    </dgm:pt>
    <dgm:pt modelId="{64089E89-D31A-4F81-8992-499478FF5C21}" type="pres">
      <dgm:prSet presAssocID="{9300AF9F-81CF-439C-AE6A-894AE895837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4DF67127-8BEC-4680-9DDB-F93BB04DEF28}" type="pres">
      <dgm:prSet presAssocID="{75305F2A-D17C-4AA8-9C51-D7CA910366F7}" presName="sibTrans" presStyleLbl="sibTrans2D1" presStyleIdx="2" presStyleCnt="4"/>
      <dgm:spPr/>
      <dgm:t>
        <a:bodyPr/>
        <a:lstStyle/>
        <a:p>
          <a:endParaRPr lang="es-SV"/>
        </a:p>
      </dgm:t>
    </dgm:pt>
    <dgm:pt modelId="{30D1B353-ED38-488B-961A-0F52A1FCF4BE}" type="pres">
      <dgm:prSet presAssocID="{75305F2A-D17C-4AA8-9C51-D7CA910366F7}" presName="connectorText" presStyleLbl="sibTrans2D1" presStyleIdx="2" presStyleCnt="4"/>
      <dgm:spPr/>
      <dgm:t>
        <a:bodyPr/>
        <a:lstStyle/>
        <a:p>
          <a:endParaRPr lang="es-SV"/>
        </a:p>
      </dgm:t>
    </dgm:pt>
    <dgm:pt modelId="{FE2A1B3B-4060-4F58-AD4F-D2AFBBA5677E}" type="pres">
      <dgm:prSet presAssocID="{B037F9DD-A174-4643-9F52-F68B664FF7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809F3ED6-9735-40D9-9B09-5E14B73B1BBF}" type="pres">
      <dgm:prSet presAssocID="{698D307A-3F20-4E43-9CF5-75F14849937D}" presName="sibTrans" presStyleLbl="sibTrans2D1" presStyleIdx="3" presStyleCnt="4"/>
      <dgm:spPr/>
      <dgm:t>
        <a:bodyPr/>
        <a:lstStyle/>
        <a:p>
          <a:endParaRPr lang="es-SV"/>
        </a:p>
      </dgm:t>
    </dgm:pt>
    <dgm:pt modelId="{1737D56B-B6BC-4F6A-95D4-E202CBAF01BC}" type="pres">
      <dgm:prSet presAssocID="{698D307A-3F20-4E43-9CF5-75F14849937D}" presName="connectorText" presStyleLbl="sibTrans2D1" presStyleIdx="3" presStyleCnt="4"/>
      <dgm:spPr/>
      <dgm:t>
        <a:bodyPr/>
        <a:lstStyle/>
        <a:p>
          <a:endParaRPr lang="es-SV"/>
        </a:p>
      </dgm:t>
    </dgm:pt>
    <dgm:pt modelId="{E23BA3FA-9650-4634-85FE-B949F8A8F60E}" type="pres">
      <dgm:prSet presAssocID="{918D4FA3-FCFB-4C6B-87BD-D138E58953AB}" presName="node" presStyleLbl="node1" presStyleIdx="4" presStyleCnt="5" custLinFactNeighborX="-728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43D231A1-A378-474F-B3C2-7D0639DD8873}" type="presOf" srcId="{020BCCDA-AEE4-43CE-9D10-149A841C5F6C}" destId="{F7779347-7DB8-4696-9C65-02620F8A0A4D}" srcOrd="0" destOrd="0" presId="urn:microsoft.com/office/officeart/2005/8/layout/process1"/>
    <dgm:cxn modelId="{6DBE37E7-BF16-4ECA-A3E7-15AD0EE4028E}" srcId="{2E7BD3C8-11FE-4504-B515-F0ECA0BF2476}" destId="{918D4FA3-FCFB-4C6B-87BD-D138E58953AB}" srcOrd="4" destOrd="0" parTransId="{2D03AC9A-BF5C-47DE-BEE1-8C2B0BEC05F2}" sibTransId="{EADEB3E8-3A23-4CB7-877B-04CE1CBA9E91}"/>
    <dgm:cxn modelId="{2AB4DC71-DEB7-4E0A-9FD0-4CC52ED3FD8B}" type="presOf" srcId="{1CCD353C-1053-493D-8025-C1E98E110A73}" destId="{9A1C0BB1-3283-4C12-B686-81A8ED8552EB}" srcOrd="0" destOrd="0" presId="urn:microsoft.com/office/officeart/2005/8/layout/process1"/>
    <dgm:cxn modelId="{F79BEEDA-512A-4DA7-A393-92AE141FF925}" type="presOf" srcId="{75305F2A-D17C-4AA8-9C51-D7CA910366F7}" destId="{30D1B353-ED38-488B-961A-0F52A1FCF4BE}" srcOrd="1" destOrd="0" presId="urn:microsoft.com/office/officeart/2005/8/layout/process1"/>
    <dgm:cxn modelId="{EC5A4622-1B90-41F5-B566-427F63275DA1}" srcId="{2E7BD3C8-11FE-4504-B515-F0ECA0BF2476}" destId="{9300AF9F-81CF-439C-AE6A-894AE895837A}" srcOrd="2" destOrd="0" parTransId="{15303BAD-0E64-42AF-A387-B8E3180EFBA3}" sibTransId="{75305F2A-D17C-4AA8-9C51-D7CA910366F7}"/>
    <dgm:cxn modelId="{D83D9DF7-3372-434D-8A4F-BC00E7271692}" type="presOf" srcId="{2E7BD3C8-11FE-4504-B515-F0ECA0BF2476}" destId="{41077621-632D-4565-B7EB-D0783BA823AA}" srcOrd="0" destOrd="0" presId="urn:microsoft.com/office/officeart/2005/8/layout/process1"/>
    <dgm:cxn modelId="{0C58BD68-AA65-4025-941F-7E81EBCF5308}" type="presOf" srcId="{14E688DB-53E0-4BC5-934D-6C6F551C4817}" destId="{5F964C13-1919-449D-9F66-5D3E54F43FFD}" srcOrd="1" destOrd="0" presId="urn:microsoft.com/office/officeart/2005/8/layout/process1"/>
    <dgm:cxn modelId="{74813B28-6A7B-417B-9AF9-8AD2C009694F}" type="presOf" srcId="{75305F2A-D17C-4AA8-9C51-D7CA910366F7}" destId="{4DF67127-8BEC-4680-9DDB-F93BB04DEF28}" srcOrd="0" destOrd="0" presId="urn:microsoft.com/office/officeart/2005/8/layout/process1"/>
    <dgm:cxn modelId="{AB985977-87B7-4ACF-BEC8-F43D020441C9}" type="presOf" srcId="{9300AF9F-81CF-439C-AE6A-894AE895837A}" destId="{64089E89-D31A-4F81-8992-499478FF5C21}" srcOrd="0" destOrd="0" presId="urn:microsoft.com/office/officeart/2005/8/layout/process1"/>
    <dgm:cxn modelId="{BFC46183-2CD3-4ACF-AAF3-4C86EE7DA670}" type="presOf" srcId="{1CCD353C-1053-493D-8025-C1E98E110A73}" destId="{DE106EC3-0218-4EAF-B958-A471B2F1159A}" srcOrd="1" destOrd="0" presId="urn:microsoft.com/office/officeart/2005/8/layout/process1"/>
    <dgm:cxn modelId="{CC171DA7-CC16-435D-AA5B-D32295A7EB3A}" srcId="{2E7BD3C8-11FE-4504-B515-F0ECA0BF2476}" destId="{020BCCDA-AEE4-43CE-9D10-149A841C5F6C}" srcOrd="1" destOrd="0" parTransId="{5326ACCE-9837-431B-8DC2-F72BC27E68D5}" sibTransId="{14E688DB-53E0-4BC5-934D-6C6F551C4817}"/>
    <dgm:cxn modelId="{B16029E9-7632-4179-99E1-0A7B06A9A635}" type="presOf" srcId="{14E688DB-53E0-4BC5-934D-6C6F551C4817}" destId="{F90619EF-EDB1-4602-925B-2D7F11BF96F3}" srcOrd="0" destOrd="0" presId="urn:microsoft.com/office/officeart/2005/8/layout/process1"/>
    <dgm:cxn modelId="{AAD219A9-E072-4303-B200-B2A5AD4BB251}" type="presOf" srcId="{B037F9DD-A174-4643-9F52-F68B664FF7D0}" destId="{FE2A1B3B-4060-4F58-AD4F-D2AFBBA5677E}" srcOrd="0" destOrd="0" presId="urn:microsoft.com/office/officeart/2005/8/layout/process1"/>
    <dgm:cxn modelId="{EB0794EA-AD95-4C59-B433-F1E13E8B5C61}" type="presOf" srcId="{698D307A-3F20-4E43-9CF5-75F14849937D}" destId="{809F3ED6-9735-40D9-9B09-5E14B73B1BBF}" srcOrd="0" destOrd="0" presId="urn:microsoft.com/office/officeart/2005/8/layout/process1"/>
    <dgm:cxn modelId="{DCAE1B49-4128-4246-AD14-2917DD9AF2ED}" type="presOf" srcId="{698D307A-3F20-4E43-9CF5-75F14849937D}" destId="{1737D56B-B6BC-4F6A-95D4-E202CBAF01BC}" srcOrd="1" destOrd="0" presId="urn:microsoft.com/office/officeart/2005/8/layout/process1"/>
    <dgm:cxn modelId="{90EB6D28-92F3-4EF8-9816-D0CA9651D46B}" type="presOf" srcId="{AC20EC2C-67D3-481E-B003-F3D1AD7F5EC6}" destId="{33FD828A-4C94-4DE4-9D5D-3614BBA931ED}" srcOrd="0" destOrd="0" presId="urn:microsoft.com/office/officeart/2005/8/layout/process1"/>
    <dgm:cxn modelId="{9E0FF381-E5E9-48C2-BBB6-A22D2ECB32B8}" srcId="{2E7BD3C8-11FE-4504-B515-F0ECA0BF2476}" destId="{B037F9DD-A174-4643-9F52-F68B664FF7D0}" srcOrd="3" destOrd="0" parTransId="{6723CAE1-81ED-404D-9FB4-940FEE1C9141}" sibTransId="{698D307A-3F20-4E43-9CF5-75F14849937D}"/>
    <dgm:cxn modelId="{B5C25127-E85F-4774-B358-9C7C1BBBC858}" type="presOf" srcId="{918D4FA3-FCFB-4C6B-87BD-D138E58953AB}" destId="{E23BA3FA-9650-4634-85FE-B949F8A8F60E}" srcOrd="0" destOrd="0" presId="urn:microsoft.com/office/officeart/2005/8/layout/process1"/>
    <dgm:cxn modelId="{1CB2D226-587D-4A85-8E34-38A6C238C24D}" srcId="{2E7BD3C8-11FE-4504-B515-F0ECA0BF2476}" destId="{AC20EC2C-67D3-481E-B003-F3D1AD7F5EC6}" srcOrd="0" destOrd="0" parTransId="{7AABA78F-160F-43F2-87D8-9D69A0DA70A7}" sibTransId="{1CCD353C-1053-493D-8025-C1E98E110A73}"/>
    <dgm:cxn modelId="{644215DD-72FF-40CE-B82C-5FC025906144}" type="presParOf" srcId="{41077621-632D-4565-B7EB-D0783BA823AA}" destId="{33FD828A-4C94-4DE4-9D5D-3614BBA931ED}" srcOrd="0" destOrd="0" presId="urn:microsoft.com/office/officeart/2005/8/layout/process1"/>
    <dgm:cxn modelId="{2EFE67C7-9E01-494C-8CEB-DF955FFF9D61}" type="presParOf" srcId="{41077621-632D-4565-B7EB-D0783BA823AA}" destId="{9A1C0BB1-3283-4C12-B686-81A8ED8552EB}" srcOrd="1" destOrd="0" presId="urn:microsoft.com/office/officeart/2005/8/layout/process1"/>
    <dgm:cxn modelId="{F8B3CF57-7112-442F-B8C7-BEB809C3D290}" type="presParOf" srcId="{9A1C0BB1-3283-4C12-B686-81A8ED8552EB}" destId="{DE106EC3-0218-4EAF-B958-A471B2F1159A}" srcOrd="0" destOrd="0" presId="urn:microsoft.com/office/officeart/2005/8/layout/process1"/>
    <dgm:cxn modelId="{1B79EEB6-093C-4C92-AF35-25D41990CACA}" type="presParOf" srcId="{41077621-632D-4565-B7EB-D0783BA823AA}" destId="{F7779347-7DB8-4696-9C65-02620F8A0A4D}" srcOrd="2" destOrd="0" presId="urn:microsoft.com/office/officeart/2005/8/layout/process1"/>
    <dgm:cxn modelId="{CFDF6967-A435-45ED-984F-675D47C3346A}" type="presParOf" srcId="{41077621-632D-4565-B7EB-D0783BA823AA}" destId="{F90619EF-EDB1-4602-925B-2D7F11BF96F3}" srcOrd="3" destOrd="0" presId="urn:microsoft.com/office/officeart/2005/8/layout/process1"/>
    <dgm:cxn modelId="{AAFD4ACE-177F-487E-89CA-6952A614DC46}" type="presParOf" srcId="{F90619EF-EDB1-4602-925B-2D7F11BF96F3}" destId="{5F964C13-1919-449D-9F66-5D3E54F43FFD}" srcOrd="0" destOrd="0" presId="urn:microsoft.com/office/officeart/2005/8/layout/process1"/>
    <dgm:cxn modelId="{1266FB87-B6EA-4A21-8B80-FE7135AC74BE}" type="presParOf" srcId="{41077621-632D-4565-B7EB-D0783BA823AA}" destId="{64089E89-D31A-4F81-8992-499478FF5C21}" srcOrd="4" destOrd="0" presId="urn:microsoft.com/office/officeart/2005/8/layout/process1"/>
    <dgm:cxn modelId="{A03BD1D4-5F7E-4CEB-A8B7-DF134D2BC1AD}" type="presParOf" srcId="{41077621-632D-4565-B7EB-D0783BA823AA}" destId="{4DF67127-8BEC-4680-9DDB-F93BB04DEF28}" srcOrd="5" destOrd="0" presId="urn:microsoft.com/office/officeart/2005/8/layout/process1"/>
    <dgm:cxn modelId="{D92BB0AE-DEA2-40DE-95EE-3EDD52A8E5DA}" type="presParOf" srcId="{4DF67127-8BEC-4680-9DDB-F93BB04DEF28}" destId="{30D1B353-ED38-488B-961A-0F52A1FCF4BE}" srcOrd="0" destOrd="0" presId="urn:microsoft.com/office/officeart/2005/8/layout/process1"/>
    <dgm:cxn modelId="{29DDC207-E4DB-4615-9A84-D2BB35707226}" type="presParOf" srcId="{41077621-632D-4565-B7EB-D0783BA823AA}" destId="{FE2A1B3B-4060-4F58-AD4F-D2AFBBA5677E}" srcOrd="6" destOrd="0" presId="urn:microsoft.com/office/officeart/2005/8/layout/process1"/>
    <dgm:cxn modelId="{0A39D390-941B-43E8-9276-F87B4E36E7C4}" type="presParOf" srcId="{41077621-632D-4565-B7EB-D0783BA823AA}" destId="{809F3ED6-9735-40D9-9B09-5E14B73B1BBF}" srcOrd="7" destOrd="0" presId="urn:microsoft.com/office/officeart/2005/8/layout/process1"/>
    <dgm:cxn modelId="{CA56C330-880A-44F0-8A08-4B21F25B6853}" type="presParOf" srcId="{809F3ED6-9735-40D9-9B09-5E14B73B1BBF}" destId="{1737D56B-B6BC-4F6A-95D4-E202CBAF01BC}" srcOrd="0" destOrd="0" presId="urn:microsoft.com/office/officeart/2005/8/layout/process1"/>
    <dgm:cxn modelId="{BEEB5E52-A0B1-4C59-B466-528B5913083B}" type="presParOf" srcId="{41077621-632D-4565-B7EB-D0783BA823AA}" destId="{E23BA3FA-9650-4634-85FE-B949F8A8F60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F42D61-66CB-4B3F-B727-BD199F072213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SV"/>
        </a:p>
      </dgm:t>
    </dgm:pt>
    <dgm:pt modelId="{49F532C4-D493-4781-85CC-6E03D523C985}">
      <dgm:prSet phldrT="[Tex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SV" sz="2000" dirty="0" smtClean="0">
              <a:latin typeface="Arial" panose="020B0604020202020204" pitchFamily="34" charset="0"/>
              <a:cs typeface="Arial" panose="020B0604020202020204" pitchFamily="34" charset="0"/>
            </a:rPr>
            <a:t>MUY GRAVES</a:t>
          </a:r>
          <a:endParaRPr lang="es-SV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052F0-C78B-432C-B574-9D18B15A3F75}" type="parTrans" cxnId="{36651215-DFBE-4999-BE20-FC0CE5189502}">
      <dgm:prSet/>
      <dgm:spPr/>
      <dgm:t>
        <a:bodyPr/>
        <a:lstStyle/>
        <a:p>
          <a:endParaRPr lang="es-SV"/>
        </a:p>
      </dgm:t>
    </dgm:pt>
    <dgm:pt modelId="{16722A30-C2F3-47C5-955B-5455E8BD8D78}" type="sibTrans" cxnId="{36651215-DFBE-4999-BE20-FC0CE5189502}">
      <dgm:prSet/>
      <dgm:spPr/>
      <dgm:t>
        <a:bodyPr/>
        <a:lstStyle/>
        <a:p>
          <a:endParaRPr lang="es-SV"/>
        </a:p>
      </dgm:t>
    </dgm:pt>
    <dgm:pt modelId="{62B76FEB-965C-4221-B147-B5F388C9C49E}">
      <dgm:prSet phldrT="[Texto]" custT="1"/>
      <dgm:spPr/>
      <dgm:t>
        <a:bodyPr/>
        <a:lstStyle/>
        <a:p>
          <a:pPr marL="269875" indent="-269875" algn="l"/>
          <a:r>
            <a:rPr lang="es-SV" sz="1200" dirty="0" smtClean="0">
              <a:latin typeface="Calibri" pitchFamily="34" charset="0"/>
              <a:cs typeface="Calibri" pitchFamily="34" charset="0"/>
            </a:rPr>
            <a:t>❶ </a:t>
          </a:r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Sustraer, destruir, ocultar, inutilizar o alterar, total o parcialmente información bajo su custodia</a:t>
          </a:r>
        </a:p>
        <a:p>
          <a:pPr marL="269875" indent="-269875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❷ Entregar o difundir información reservada o confidencial</a:t>
          </a:r>
        </a:p>
        <a:p>
          <a:pPr marL="269875" indent="-269875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❸ No proporcionar información que ordene el IAIP</a:t>
          </a:r>
        </a:p>
        <a:p>
          <a:pPr marL="269875" indent="-269875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❹ Incumplimiento para nombrar al oficial de información</a:t>
          </a:r>
        </a:p>
        <a:p>
          <a:pPr marL="269875" indent="-269875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❺ Negarse a entregar información solicitada, sin la debida justificación</a:t>
          </a:r>
        </a:p>
        <a:p>
          <a:pPr marL="269875" indent="-269875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❻ Tener desordenada, desactualizada la información</a:t>
          </a:r>
          <a:endParaRPr lang="es-SV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C46D18-D299-44EB-ABAD-A9563244FBD4}" type="parTrans" cxnId="{D529BBC8-D2EF-4810-B44E-721CC67B5543}">
      <dgm:prSet/>
      <dgm:spPr/>
      <dgm:t>
        <a:bodyPr/>
        <a:lstStyle/>
        <a:p>
          <a:endParaRPr lang="es-SV"/>
        </a:p>
      </dgm:t>
    </dgm:pt>
    <dgm:pt modelId="{19C19DF1-FD5A-4857-9922-E1C704FB6F1A}" type="sibTrans" cxnId="{D529BBC8-D2EF-4810-B44E-721CC67B5543}">
      <dgm:prSet/>
      <dgm:spPr/>
      <dgm:t>
        <a:bodyPr/>
        <a:lstStyle/>
        <a:p>
          <a:endParaRPr lang="es-SV"/>
        </a:p>
      </dgm:t>
    </dgm:pt>
    <dgm:pt modelId="{34EDA49F-75C5-4470-8C54-106F23EED48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SV" sz="2000" dirty="0" smtClean="0">
              <a:latin typeface="Arial" panose="020B0604020202020204" pitchFamily="34" charset="0"/>
              <a:cs typeface="Arial" panose="020B0604020202020204" pitchFamily="34" charset="0"/>
            </a:rPr>
            <a:t>GRAVES</a:t>
          </a:r>
          <a:endParaRPr lang="es-SV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6B1632-2F92-48CA-9168-4E5745B9E68B}" type="parTrans" cxnId="{E0D164A1-BDB6-4165-82EA-0AF4AA2DF7BC}">
      <dgm:prSet/>
      <dgm:spPr/>
      <dgm:t>
        <a:bodyPr/>
        <a:lstStyle/>
        <a:p>
          <a:endParaRPr lang="es-SV"/>
        </a:p>
      </dgm:t>
    </dgm:pt>
    <dgm:pt modelId="{23AB2C62-AFDE-41AE-BD28-90B1AA73EF7B}" type="sibTrans" cxnId="{E0D164A1-BDB6-4165-82EA-0AF4AA2DF7BC}">
      <dgm:prSet/>
      <dgm:spPr/>
      <dgm:t>
        <a:bodyPr/>
        <a:lstStyle/>
        <a:p>
          <a:endParaRPr lang="es-SV"/>
        </a:p>
      </dgm:t>
    </dgm:pt>
    <dgm:pt modelId="{301EA4B7-51A6-4AF0-A843-CAD2CDB8AB46}">
      <dgm:prSet phldrT="[Texto]" custT="1"/>
      <dgm:spPr/>
      <dgm:t>
        <a:bodyPr/>
        <a:lstStyle/>
        <a:p>
          <a:pPr marL="268288" indent="-268288" algn="l"/>
          <a:r>
            <a:rPr lang="es-SV" sz="1200" dirty="0" smtClean="0">
              <a:latin typeface="Calibri"/>
              <a:cs typeface="Calibri"/>
            </a:rPr>
            <a:t>❶ </a:t>
          </a:r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Actuar con negligencia en la sustanciación de solicitudes o en la difusión de la información.</a:t>
          </a:r>
        </a:p>
        <a:p>
          <a:pPr marL="268288" indent="-268288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❷ Denegar información no clasificada como reservada o que no sea confidencial.</a:t>
          </a:r>
        </a:p>
        <a:p>
          <a:pPr marL="268288" indent="-268288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❸ No proporcionar información cuya entrega ha sido ordenada por un oficial de información.</a:t>
          </a:r>
        </a:p>
        <a:p>
          <a:pPr marL="268288" indent="-268288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❹ Proporcionar parcial o de manera incomprensible la información  ordenada por el IAIP.</a:t>
          </a:r>
        </a:p>
        <a:p>
          <a:pPr marL="268288" indent="-268288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❺ Invocar como reservada información que no tiene esa característica.</a:t>
          </a:r>
        </a:p>
        <a:p>
          <a:pPr marL="268288" indent="-268288" algn="l"/>
          <a:r>
            <a:rPr lang="es-SV" sz="1200" dirty="0" smtClean="0">
              <a:latin typeface="Arial" panose="020B0604020202020204" pitchFamily="34" charset="0"/>
              <a:cs typeface="Arial" panose="020B0604020202020204" pitchFamily="34" charset="0"/>
            </a:rPr>
            <a:t>❻ Proporcionar parcial o de manera incomprensible la información cuya entrega ha sido ordenada por el OI.</a:t>
          </a:r>
          <a:endParaRPr lang="es-SV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6EAB84-5F65-40AD-8B80-E90E2686FE56}" type="parTrans" cxnId="{C5A19085-48D6-4388-A99B-9AE5ECB68B12}">
      <dgm:prSet/>
      <dgm:spPr/>
      <dgm:t>
        <a:bodyPr/>
        <a:lstStyle/>
        <a:p>
          <a:endParaRPr lang="es-SV"/>
        </a:p>
      </dgm:t>
    </dgm:pt>
    <dgm:pt modelId="{85B46F24-4A1D-4700-817F-04B91469C2D1}" type="sibTrans" cxnId="{C5A19085-48D6-4388-A99B-9AE5ECB68B12}">
      <dgm:prSet/>
      <dgm:spPr/>
      <dgm:t>
        <a:bodyPr/>
        <a:lstStyle/>
        <a:p>
          <a:endParaRPr lang="es-SV"/>
        </a:p>
      </dgm:t>
    </dgm:pt>
    <dgm:pt modelId="{32A26801-E868-4594-A792-DC10AE97A4C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SV" sz="2000" dirty="0" smtClean="0">
              <a:latin typeface="Arial" panose="020B0604020202020204" pitchFamily="34" charset="0"/>
              <a:cs typeface="Arial" panose="020B0604020202020204" pitchFamily="34" charset="0"/>
            </a:rPr>
            <a:t>LEVES</a:t>
          </a:r>
          <a:endParaRPr lang="es-SV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5A8B9-9D57-4A6C-845D-C1EB315D07B1}" type="parTrans" cxnId="{D7450F48-9C24-4CE7-800E-D4CD247228A0}">
      <dgm:prSet/>
      <dgm:spPr/>
      <dgm:t>
        <a:bodyPr/>
        <a:lstStyle/>
        <a:p>
          <a:endParaRPr lang="es-SV"/>
        </a:p>
      </dgm:t>
    </dgm:pt>
    <dgm:pt modelId="{430CF875-CFB9-4DF2-AD08-16015B28E98B}" type="sibTrans" cxnId="{D7450F48-9C24-4CE7-800E-D4CD247228A0}">
      <dgm:prSet/>
      <dgm:spPr/>
      <dgm:t>
        <a:bodyPr/>
        <a:lstStyle/>
        <a:p>
          <a:endParaRPr lang="es-SV"/>
        </a:p>
      </dgm:t>
    </dgm:pt>
    <dgm:pt modelId="{A484890D-4DC2-4A7D-AE2A-A492AE12C119}">
      <dgm:prSet custT="1"/>
      <dgm:spPr/>
      <dgm:t>
        <a:bodyPr/>
        <a:lstStyle/>
        <a:p>
          <a:pPr marL="173038" indent="-173038" algn="l"/>
          <a:r>
            <a:rPr lang="es-SV" sz="1600" dirty="0" smtClean="0">
              <a:latin typeface="Calibri"/>
              <a:cs typeface="Calibri"/>
            </a:rPr>
            <a:t>❶ </a:t>
          </a:r>
          <a:r>
            <a:rPr lang="es-SV" sz="1600" dirty="0" smtClean="0">
              <a:latin typeface="Arial" panose="020B0604020202020204" pitchFamily="34" charset="0"/>
              <a:cs typeface="Arial" panose="020B0604020202020204" pitchFamily="34" charset="0"/>
            </a:rPr>
            <a:t>Pedir justificación para la entrega de información</a:t>
          </a:r>
        </a:p>
        <a:p>
          <a:pPr marL="173038" indent="-173038" algn="l"/>
          <a:r>
            <a:rPr lang="es-SV" sz="1600" dirty="0" smtClean="0">
              <a:latin typeface="Arial" panose="020B0604020202020204" pitchFamily="34" charset="0"/>
              <a:cs typeface="Arial" panose="020B0604020202020204" pitchFamily="34" charset="0"/>
            </a:rPr>
            <a:t>❷ Elevar los costos de reproducción de la información sin justificación alguna</a:t>
          </a:r>
        </a:p>
        <a:p>
          <a:pPr marL="173038" indent="-173038" algn="l"/>
          <a:r>
            <a:rPr lang="es-SV" sz="1600" dirty="0" smtClean="0">
              <a:latin typeface="Arial" panose="020B0604020202020204" pitchFamily="34" charset="0"/>
              <a:cs typeface="Arial" panose="020B0604020202020204" pitchFamily="34" charset="0"/>
            </a:rPr>
            <a:t>❸ No proporcionar la información en el plazo fijado por la LAIP</a:t>
          </a:r>
          <a:endParaRPr lang="es-SV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2B28B0-5978-46B5-98DC-F2F9987C8C4E}" type="parTrans" cxnId="{F0FF277A-1A2F-496F-8A70-D2287F37C7D9}">
      <dgm:prSet/>
      <dgm:spPr/>
      <dgm:t>
        <a:bodyPr/>
        <a:lstStyle/>
        <a:p>
          <a:endParaRPr lang="es-SV"/>
        </a:p>
      </dgm:t>
    </dgm:pt>
    <dgm:pt modelId="{CA101EC0-A78D-476D-B48C-5B5EEF3775C2}" type="sibTrans" cxnId="{F0FF277A-1A2F-496F-8A70-D2287F37C7D9}">
      <dgm:prSet/>
      <dgm:spPr/>
      <dgm:t>
        <a:bodyPr/>
        <a:lstStyle/>
        <a:p>
          <a:endParaRPr lang="es-SV"/>
        </a:p>
      </dgm:t>
    </dgm:pt>
    <dgm:pt modelId="{0996ACC6-3050-42E4-A452-CFB2A4779876}" type="pres">
      <dgm:prSet presAssocID="{1CF42D61-66CB-4B3F-B727-BD199F07221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SV"/>
        </a:p>
      </dgm:t>
    </dgm:pt>
    <dgm:pt modelId="{6D454895-6704-45A9-BEDF-68E1FD43FDE8}" type="pres">
      <dgm:prSet presAssocID="{49F532C4-D493-4781-85CC-6E03D523C985}" presName="root" presStyleCnt="0"/>
      <dgm:spPr/>
      <dgm:t>
        <a:bodyPr/>
        <a:lstStyle/>
        <a:p>
          <a:endParaRPr lang="es-SV"/>
        </a:p>
      </dgm:t>
    </dgm:pt>
    <dgm:pt modelId="{078AB196-F145-4FB6-972E-F1768AED3766}" type="pres">
      <dgm:prSet presAssocID="{49F532C4-D493-4781-85CC-6E03D523C985}" presName="rootComposite" presStyleCnt="0"/>
      <dgm:spPr/>
      <dgm:t>
        <a:bodyPr/>
        <a:lstStyle/>
        <a:p>
          <a:endParaRPr lang="es-SV"/>
        </a:p>
      </dgm:t>
    </dgm:pt>
    <dgm:pt modelId="{9D5E7D8D-6FC5-4CA0-A62C-2753739B223E}" type="pres">
      <dgm:prSet presAssocID="{49F532C4-D493-4781-85CC-6E03D523C985}" presName="rootText" presStyleLbl="node1" presStyleIdx="0" presStyleCnt="3" custScaleY="58223" custLinFactNeighborX="-43" custLinFactNeighborY="-33823"/>
      <dgm:spPr/>
      <dgm:t>
        <a:bodyPr/>
        <a:lstStyle/>
        <a:p>
          <a:endParaRPr lang="es-SV"/>
        </a:p>
      </dgm:t>
    </dgm:pt>
    <dgm:pt modelId="{1E841AE0-8458-4E72-9F2B-C9A8BD5C6395}" type="pres">
      <dgm:prSet presAssocID="{49F532C4-D493-4781-85CC-6E03D523C985}" presName="rootConnector" presStyleLbl="node1" presStyleIdx="0" presStyleCnt="3"/>
      <dgm:spPr/>
      <dgm:t>
        <a:bodyPr/>
        <a:lstStyle/>
        <a:p>
          <a:endParaRPr lang="es-SV"/>
        </a:p>
      </dgm:t>
    </dgm:pt>
    <dgm:pt modelId="{556263BE-5052-45EA-8F6A-F6223FE5F3FE}" type="pres">
      <dgm:prSet presAssocID="{49F532C4-D493-4781-85CC-6E03D523C985}" presName="childShape" presStyleCnt="0"/>
      <dgm:spPr/>
      <dgm:t>
        <a:bodyPr/>
        <a:lstStyle/>
        <a:p>
          <a:endParaRPr lang="es-SV"/>
        </a:p>
      </dgm:t>
    </dgm:pt>
    <dgm:pt modelId="{BAB74DE6-69F6-4DDF-BEF5-55EFB7FC9460}" type="pres">
      <dgm:prSet presAssocID="{7DC46D18-D299-44EB-ABAD-A9563244FBD4}" presName="Name13" presStyleLbl="parChTrans1D2" presStyleIdx="0" presStyleCnt="3"/>
      <dgm:spPr/>
      <dgm:t>
        <a:bodyPr/>
        <a:lstStyle/>
        <a:p>
          <a:endParaRPr lang="es-SV"/>
        </a:p>
      </dgm:t>
    </dgm:pt>
    <dgm:pt modelId="{F64A1796-F9D1-4B20-BCBC-5C8DEC97FDE1}" type="pres">
      <dgm:prSet presAssocID="{62B76FEB-965C-4221-B147-B5F388C9C49E}" presName="childText" presStyleLbl="bgAcc1" presStyleIdx="0" presStyleCnt="3" custScaleX="127385" custScaleY="329892" custLinFactNeighborY="-32703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09FC43D9-C976-433D-BED3-35229B4CCBE3}" type="pres">
      <dgm:prSet presAssocID="{34EDA49F-75C5-4470-8C54-106F23EED488}" presName="root" presStyleCnt="0"/>
      <dgm:spPr/>
      <dgm:t>
        <a:bodyPr/>
        <a:lstStyle/>
        <a:p>
          <a:endParaRPr lang="es-SV"/>
        </a:p>
      </dgm:t>
    </dgm:pt>
    <dgm:pt modelId="{2F565049-EC96-4A04-AEF1-D0BCACC8FA33}" type="pres">
      <dgm:prSet presAssocID="{34EDA49F-75C5-4470-8C54-106F23EED488}" presName="rootComposite" presStyleCnt="0"/>
      <dgm:spPr/>
      <dgm:t>
        <a:bodyPr/>
        <a:lstStyle/>
        <a:p>
          <a:endParaRPr lang="es-SV"/>
        </a:p>
      </dgm:t>
    </dgm:pt>
    <dgm:pt modelId="{2FC64F30-4D19-4596-B1F3-B9EDB0E26C02}" type="pres">
      <dgm:prSet presAssocID="{34EDA49F-75C5-4470-8C54-106F23EED488}" presName="rootText" presStyleLbl="node1" presStyleIdx="1" presStyleCnt="3" custScaleY="58223" custLinFactNeighborX="-43" custLinFactNeighborY="-33823"/>
      <dgm:spPr/>
      <dgm:t>
        <a:bodyPr/>
        <a:lstStyle/>
        <a:p>
          <a:endParaRPr lang="es-SV"/>
        </a:p>
      </dgm:t>
    </dgm:pt>
    <dgm:pt modelId="{84BA7739-0EC1-4EBC-B001-F4E9A9C88063}" type="pres">
      <dgm:prSet presAssocID="{34EDA49F-75C5-4470-8C54-106F23EED488}" presName="rootConnector" presStyleLbl="node1" presStyleIdx="1" presStyleCnt="3"/>
      <dgm:spPr/>
      <dgm:t>
        <a:bodyPr/>
        <a:lstStyle/>
        <a:p>
          <a:endParaRPr lang="es-SV"/>
        </a:p>
      </dgm:t>
    </dgm:pt>
    <dgm:pt modelId="{A6A32828-FB5B-45B3-8875-61C74B985248}" type="pres">
      <dgm:prSet presAssocID="{34EDA49F-75C5-4470-8C54-106F23EED488}" presName="childShape" presStyleCnt="0"/>
      <dgm:spPr/>
      <dgm:t>
        <a:bodyPr/>
        <a:lstStyle/>
        <a:p>
          <a:endParaRPr lang="es-SV"/>
        </a:p>
      </dgm:t>
    </dgm:pt>
    <dgm:pt modelId="{5D4463D3-F552-471B-A239-2BF07768B8A7}" type="pres">
      <dgm:prSet presAssocID="{336EAB84-5F65-40AD-8B80-E90E2686FE56}" presName="Name13" presStyleLbl="parChTrans1D2" presStyleIdx="1" presStyleCnt="3"/>
      <dgm:spPr/>
      <dgm:t>
        <a:bodyPr/>
        <a:lstStyle/>
        <a:p>
          <a:endParaRPr lang="es-SV"/>
        </a:p>
      </dgm:t>
    </dgm:pt>
    <dgm:pt modelId="{A976DDAD-1D2F-4B99-BA3D-11E1336A7242}" type="pres">
      <dgm:prSet presAssocID="{301EA4B7-51A6-4AF0-A843-CAD2CDB8AB46}" presName="childText" presStyleLbl="bgAcc1" presStyleIdx="1" presStyleCnt="3" custScaleX="127385" custScaleY="329892" custLinFactNeighborY="-32703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AE6EE1D8-FBFE-480E-86F8-6E8678164CCC}" type="pres">
      <dgm:prSet presAssocID="{32A26801-E868-4594-A792-DC10AE97A4CC}" presName="root" presStyleCnt="0"/>
      <dgm:spPr/>
      <dgm:t>
        <a:bodyPr/>
        <a:lstStyle/>
        <a:p>
          <a:endParaRPr lang="es-SV"/>
        </a:p>
      </dgm:t>
    </dgm:pt>
    <dgm:pt modelId="{19682815-43A4-4CDA-B4F2-6923FF5DA986}" type="pres">
      <dgm:prSet presAssocID="{32A26801-E868-4594-A792-DC10AE97A4CC}" presName="rootComposite" presStyleCnt="0"/>
      <dgm:spPr/>
      <dgm:t>
        <a:bodyPr/>
        <a:lstStyle/>
        <a:p>
          <a:endParaRPr lang="es-SV"/>
        </a:p>
      </dgm:t>
    </dgm:pt>
    <dgm:pt modelId="{79584B2D-88A1-43F4-B4F2-EA1C40897100}" type="pres">
      <dgm:prSet presAssocID="{32A26801-E868-4594-A792-DC10AE97A4CC}" presName="rootText" presStyleLbl="node1" presStyleIdx="2" presStyleCnt="3" custScaleY="58223" custLinFactNeighborX="-43" custLinFactNeighborY="-33823"/>
      <dgm:spPr/>
      <dgm:t>
        <a:bodyPr/>
        <a:lstStyle/>
        <a:p>
          <a:endParaRPr lang="es-SV"/>
        </a:p>
      </dgm:t>
    </dgm:pt>
    <dgm:pt modelId="{7F7B0951-FC30-490D-B9F4-42254ACFA8C0}" type="pres">
      <dgm:prSet presAssocID="{32A26801-E868-4594-A792-DC10AE97A4CC}" presName="rootConnector" presStyleLbl="node1" presStyleIdx="2" presStyleCnt="3"/>
      <dgm:spPr/>
      <dgm:t>
        <a:bodyPr/>
        <a:lstStyle/>
        <a:p>
          <a:endParaRPr lang="es-SV"/>
        </a:p>
      </dgm:t>
    </dgm:pt>
    <dgm:pt modelId="{49150F5E-8CB8-48E9-B43D-028EF6968FE4}" type="pres">
      <dgm:prSet presAssocID="{32A26801-E868-4594-A792-DC10AE97A4CC}" presName="childShape" presStyleCnt="0"/>
      <dgm:spPr/>
      <dgm:t>
        <a:bodyPr/>
        <a:lstStyle/>
        <a:p>
          <a:endParaRPr lang="es-SV"/>
        </a:p>
      </dgm:t>
    </dgm:pt>
    <dgm:pt modelId="{4E877E72-F938-4763-B7CE-C3F15647B72E}" type="pres">
      <dgm:prSet presAssocID="{7B2B28B0-5978-46B5-98DC-F2F9987C8C4E}" presName="Name13" presStyleLbl="parChTrans1D2" presStyleIdx="2" presStyleCnt="3"/>
      <dgm:spPr/>
      <dgm:t>
        <a:bodyPr/>
        <a:lstStyle/>
        <a:p>
          <a:endParaRPr lang="es-SV"/>
        </a:p>
      </dgm:t>
    </dgm:pt>
    <dgm:pt modelId="{4DFB459F-A1E6-4710-B646-28ED5E12E223}" type="pres">
      <dgm:prSet presAssocID="{A484890D-4DC2-4A7D-AE2A-A492AE12C119}" presName="childText" presStyleLbl="bgAcc1" presStyleIdx="2" presStyleCnt="3" custScaleX="127385" custScaleY="329892" custLinFactNeighborY="-32703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8A9C0B93-6E46-4B82-8B3A-73295521A562}" type="presOf" srcId="{34EDA49F-75C5-4470-8C54-106F23EED488}" destId="{84BA7739-0EC1-4EBC-B001-F4E9A9C88063}" srcOrd="1" destOrd="0" presId="urn:microsoft.com/office/officeart/2005/8/layout/hierarchy3"/>
    <dgm:cxn modelId="{5D2E7A17-5486-4A99-A16B-4D8B7CE2EA45}" type="presOf" srcId="{7DC46D18-D299-44EB-ABAD-A9563244FBD4}" destId="{BAB74DE6-69F6-4DDF-BEF5-55EFB7FC9460}" srcOrd="0" destOrd="0" presId="urn:microsoft.com/office/officeart/2005/8/layout/hierarchy3"/>
    <dgm:cxn modelId="{F0FF277A-1A2F-496F-8A70-D2287F37C7D9}" srcId="{32A26801-E868-4594-A792-DC10AE97A4CC}" destId="{A484890D-4DC2-4A7D-AE2A-A492AE12C119}" srcOrd="0" destOrd="0" parTransId="{7B2B28B0-5978-46B5-98DC-F2F9987C8C4E}" sibTransId="{CA101EC0-A78D-476D-B48C-5B5EEF3775C2}"/>
    <dgm:cxn modelId="{A14E0F61-262D-4D7F-AE90-C355AD7F74EF}" type="presOf" srcId="{A484890D-4DC2-4A7D-AE2A-A492AE12C119}" destId="{4DFB459F-A1E6-4710-B646-28ED5E12E223}" srcOrd="0" destOrd="0" presId="urn:microsoft.com/office/officeart/2005/8/layout/hierarchy3"/>
    <dgm:cxn modelId="{1EE65605-0C31-4380-A006-8A2422461A27}" type="presOf" srcId="{336EAB84-5F65-40AD-8B80-E90E2686FE56}" destId="{5D4463D3-F552-471B-A239-2BF07768B8A7}" srcOrd="0" destOrd="0" presId="urn:microsoft.com/office/officeart/2005/8/layout/hierarchy3"/>
    <dgm:cxn modelId="{9B07771F-8D13-4AF1-B251-39E8CDAB87CE}" type="presOf" srcId="{7B2B28B0-5978-46B5-98DC-F2F9987C8C4E}" destId="{4E877E72-F938-4763-B7CE-C3F15647B72E}" srcOrd="0" destOrd="0" presId="urn:microsoft.com/office/officeart/2005/8/layout/hierarchy3"/>
    <dgm:cxn modelId="{36651215-DFBE-4999-BE20-FC0CE5189502}" srcId="{1CF42D61-66CB-4B3F-B727-BD199F072213}" destId="{49F532C4-D493-4781-85CC-6E03D523C985}" srcOrd="0" destOrd="0" parTransId="{6AC052F0-C78B-432C-B574-9D18B15A3F75}" sibTransId="{16722A30-C2F3-47C5-955B-5455E8BD8D78}"/>
    <dgm:cxn modelId="{81C501A5-A32E-4B1A-8777-A550F8541B0E}" type="presOf" srcId="{49F532C4-D493-4781-85CC-6E03D523C985}" destId="{9D5E7D8D-6FC5-4CA0-A62C-2753739B223E}" srcOrd="0" destOrd="0" presId="urn:microsoft.com/office/officeart/2005/8/layout/hierarchy3"/>
    <dgm:cxn modelId="{22D647C8-887B-4B04-A829-B6ED8914532F}" type="presOf" srcId="{32A26801-E868-4594-A792-DC10AE97A4CC}" destId="{7F7B0951-FC30-490D-B9F4-42254ACFA8C0}" srcOrd="1" destOrd="0" presId="urn:microsoft.com/office/officeart/2005/8/layout/hierarchy3"/>
    <dgm:cxn modelId="{F9098C05-1FED-46E6-8D0C-6363D78D65D3}" type="presOf" srcId="{49F532C4-D493-4781-85CC-6E03D523C985}" destId="{1E841AE0-8458-4E72-9F2B-C9A8BD5C6395}" srcOrd="1" destOrd="0" presId="urn:microsoft.com/office/officeart/2005/8/layout/hierarchy3"/>
    <dgm:cxn modelId="{E0D164A1-BDB6-4165-82EA-0AF4AA2DF7BC}" srcId="{1CF42D61-66CB-4B3F-B727-BD199F072213}" destId="{34EDA49F-75C5-4470-8C54-106F23EED488}" srcOrd="1" destOrd="0" parTransId="{CF6B1632-2F92-48CA-9168-4E5745B9E68B}" sibTransId="{23AB2C62-AFDE-41AE-BD28-90B1AA73EF7B}"/>
    <dgm:cxn modelId="{D7450F48-9C24-4CE7-800E-D4CD247228A0}" srcId="{1CF42D61-66CB-4B3F-B727-BD199F072213}" destId="{32A26801-E868-4594-A792-DC10AE97A4CC}" srcOrd="2" destOrd="0" parTransId="{EF15A8B9-9D57-4A6C-845D-C1EB315D07B1}" sibTransId="{430CF875-CFB9-4DF2-AD08-16015B28E98B}"/>
    <dgm:cxn modelId="{BFA3154C-062A-4F87-BD65-5629A68F756C}" type="presOf" srcId="{34EDA49F-75C5-4470-8C54-106F23EED488}" destId="{2FC64F30-4D19-4596-B1F3-B9EDB0E26C02}" srcOrd="0" destOrd="0" presId="urn:microsoft.com/office/officeart/2005/8/layout/hierarchy3"/>
    <dgm:cxn modelId="{E624DAA6-9EB6-42BD-BB72-5EDAB64F269F}" type="presOf" srcId="{1CF42D61-66CB-4B3F-B727-BD199F072213}" destId="{0996ACC6-3050-42E4-A452-CFB2A4779876}" srcOrd="0" destOrd="0" presId="urn:microsoft.com/office/officeart/2005/8/layout/hierarchy3"/>
    <dgm:cxn modelId="{DF0FF600-2656-407F-BB84-89FE90CAD050}" type="presOf" srcId="{32A26801-E868-4594-A792-DC10AE97A4CC}" destId="{79584B2D-88A1-43F4-B4F2-EA1C40897100}" srcOrd="0" destOrd="0" presId="urn:microsoft.com/office/officeart/2005/8/layout/hierarchy3"/>
    <dgm:cxn modelId="{D529BBC8-D2EF-4810-B44E-721CC67B5543}" srcId="{49F532C4-D493-4781-85CC-6E03D523C985}" destId="{62B76FEB-965C-4221-B147-B5F388C9C49E}" srcOrd="0" destOrd="0" parTransId="{7DC46D18-D299-44EB-ABAD-A9563244FBD4}" sibTransId="{19C19DF1-FD5A-4857-9922-E1C704FB6F1A}"/>
    <dgm:cxn modelId="{C5A19085-48D6-4388-A99B-9AE5ECB68B12}" srcId="{34EDA49F-75C5-4470-8C54-106F23EED488}" destId="{301EA4B7-51A6-4AF0-A843-CAD2CDB8AB46}" srcOrd="0" destOrd="0" parTransId="{336EAB84-5F65-40AD-8B80-E90E2686FE56}" sibTransId="{85B46F24-4A1D-4700-817F-04B91469C2D1}"/>
    <dgm:cxn modelId="{12C28DB4-E494-4823-88CF-7B9AA9138D82}" type="presOf" srcId="{62B76FEB-965C-4221-B147-B5F388C9C49E}" destId="{F64A1796-F9D1-4B20-BCBC-5C8DEC97FDE1}" srcOrd="0" destOrd="0" presId="urn:microsoft.com/office/officeart/2005/8/layout/hierarchy3"/>
    <dgm:cxn modelId="{2222EB66-E310-4E70-9E40-2868658AA365}" type="presOf" srcId="{301EA4B7-51A6-4AF0-A843-CAD2CDB8AB46}" destId="{A976DDAD-1D2F-4B99-BA3D-11E1336A7242}" srcOrd="0" destOrd="0" presId="urn:microsoft.com/office/officeart/2005/8/layout/hierarchy3"/>
    <dgm:cxn modelId="{3D33B8A8-CF62-4E44-BD08-ACA2C4DB0AB9}" type="presParOf" srcId="{0996ACC6-3050-42E4-A452-CFB2A4779876}" destId="{6D454895-6704-45A9-BEDF-68E1FD43FDE8}" srcOrd="0" destOrd="0" presId="urn:microsoft.com/office/officeart/2005/8/layout/hierarchy3"/>
    <dgm:cxn modelId="{4CEA4C5A-6D48-4A79-BB5F-E868993DB416}" type="presParOf" srcId="{6D454895-6704-45A9-BEDF-68E1FD43FDE8}" destId="{078AB196-F145-4FB6-972E-F1768AED3766}" srcOrd="0" destOrd="0" presId="urn:microsoft.com/office/officeart/2005/8/layout/hierarchy3"/>
    <dgm:cxn modelId="{5FA847D7-C74F-437F-8C49-57605468D79E}" type="presParOf" srcId="{078AB196-F145-4FB6-972E-F1768AED3766}" destId="{9D5E7D8D-6FC5-4CA0-A62C-2753739B223E}" srcOrd="0" destOrd="0" presId="urn:microsoft.com/office/officeart/2005/8/layout/hierarchy3"/>
    <dgm:cxn modelId="{8BF0E982-19A1-45E5-A1DE-1BF4138D3F11}" type="presParOf" srcId="{078AB196-F145-4FB6-972E-F1768AED3766}" destId="{1E841AE0-8458-4E72-9F2B-C9A8BD5C6395}" srcOrd="1" destOrd="0" presId="urn:microsoft.com/office/officeart/2005/8/layout/hierarchy3"/>
    <dgm:cxn modelId="{B4DA13C6-B535-479D-B5B7-9845EABF8510}" type="presParOf" srcId="{6D454895-6704-45A9-BEDF-68E1FD43FDE8}" destId="{556263BE-5052-45EA-8F6A-F6223FE5F3FE}" srcOrd="1" destOrd="0" presId="urn:microsoft.com/office/officeart/2005/8/layout/hierarchy3"/>
    <dgm:cxn modelId="{EF4BCA80-3286-49BB-BEC6-DB7602D9BB84}" type="presParOf" srcId="{556263BE-5052-45EA-8F6A-F6223FE5F3FE}" destId="{BAB74DE6-69F6-4DDF-BEF5-55EFB7FC9460}" srcOrd="0" destOrd="0" presId="urn:microsoft.com/office/officeart/2005/8/layout/hierarchy3"/>
    <dgm:cxn modelId="{7E3692ED-2F35-46BB-99B2-2C15FEA834A9}" type="presParOf" srcId="{556263BE-5052-45EA-8F6A-F6223FE5F3FE}" destId="{F64A1796-F9D1-4B20-BCBC-5C8DEC97FDE1}" srcOrd="1" destOrd="0" presId="urn:microsoft.com/office/officeart/2005/8/layout/hierarchy3"/>
    <dgm:cxn modelId="{8E11C7D8-4376-4856-B36E-89CFB105948E}" type="presParOf" srcId="{0996ACC6-3050-42E4-A452-CFB2A4779876}" destId="{09FC43D9-C976-433D-BED3-35229B4CCBE3}" srcOrd="1" destOrd="0" presId="urn:microsoft.com/office/officeart/2005/8/layout/hierarchy3"/>
    <dgm:cxn modelId="{EF52D90F-2E9F-4CE8-8811-DA744F8C2200}" type="presParOf" srcId="{09FC43D9-C976-433D-BED3-35229B4CCBE3}" destId="{2F565049-EC96-4A04-AEF1-D0BCACC8FA33}" srcOrd="0" destOrd="0" presId="urn:microsoft.com/office/officeart/2005/8/layout/hierarchy3"/>
    <dgm:cxn modelId="{AE182C5C-199A-48A8-85AC-94D0A6BC22AA}" type="presParOf" srcId="{2F565049-EC96-4A04-AEF1-D0BCACC8FA33}" destId="{2FC64F30-4D19-4596-B1F3-B9EDB0E26C02}" srcOrd="0" destOrd="0" presId="urn:microsoft.com/office/officeart/2005/8/layout/hierarchy3"/>
    <dgm:cxn modelId="{C59BD0E5-818F-471C-9C80-8AEB7402EC67}" type="presParOf" srcId="{2F565049-EC96-4A04-AEF1-D0BCACC8FA33}" destId="{84BA7739-0EC1-4EBC-B001-F4E9A9C88063}" srcOrd="1" destOrd="0" presId="urn:microsoft.com/office/officeart/2005/8/layout/hierarchy3"/>
    <dgm:cxn modelId="{D8B84630-0AB5-4ED2-8A0A-1F89AA515037}" type="presParOf" srcId="{09FC43D9-C976-433D-BED3-35229B4CCBE3}" destId="{A6A32828-FB5B-45B3-8875-61C74B985248}" srcOrd="1" destOrd="0" presId="urn:microsoft.com/office/officeart/2005/8/layout/hierarchy3"/>
    <dgm:cxn modelId="{1E1E761B-7392-4AB4-B66E-2DC27B4A6C9D}" type="presParOf" srcId="{A6A32828-FB5B-45B3-8875-61C74B985248}" destId="{5D4463D3-F552-471B-A239-2BF07768B8A7}" srcOrd="0" destOrd="0" presId="urn:microsoft.com/office/officeart/2005/8/layout/hierarchy3"/>
    <dgm:cxn modelId="{23512D3A-DA5D-4C49-A97D-2E50F7E2831D}" type="presParOf" srcId="{A6A32828-FB5B-45B3-8875-61C74B985248}" destId="{A976DDAD-1D2F-4B99-BA3D-11E1336A7242}" srcOrd="1" destOrd="0" presId="urn:microsoft.com/office/officeart/2005/8/layout/hierarchy3"/>
    <dgm:cxn modelId="{39264297-8D76-4DE4-B435-099054ED8F9A}" type="presParOf" srcId="{0996ACC6-3050-42E4-A452-CFB2A4779876}" destId="{AE6EE1D8-FBFE-480E-86F8-6E8678164CCC}" srcOrd="2" destOrd="0" presId="urn:microsoft.com/office/officeart/2005/8/layout/hierarchy3"/>
    <dgm:cxn modelId="{F7FE8752-43DC-4EB1-8CE2-C60AE8C19B85}" type="presParOf" srcId="{AE6EE1D8-FBFE-480E-86F8-6E8678164CCC}" destId="{19682815-43A4-4CDA-B4F2-6923FF5DA986}" srcOrd="0" destOrd="0" presId="urn:microsoft.com/office/officeart/2005/8/layout/hierarchy3"/>
    <dgm:cxn modelId="{6284D87A-4B28-410A-9F4D-CC58E317785E}" type="presParOf" srcId="{19682815-43A4-4CDA-B4F2-6923FF5DA986}" destId="{79584B2D-88A1-43F4-B4F2-EA1C40897100}" srcOrd="0" destOrd="0" presId="urn:microsoft.com/office/officeart/2005/8/layout/hierarchy3"/>
    <dgm:cxn modelId="{C2A727FB-C732-465E-8A2A-2544E1F7B128}" type="presParOf" srcId="{19682815-43A4-4CDA-B4F2-6923FF5DA986}" destId="{7F7B0951-FC30-490D-B9F4-42254ACFA8C0}" srcOrd="1" destOrd="0" presId="urn:microsoft.com/office/officeart/2005/8/layout/hierarchy3"/>
    <dgm:cxn modelId="{15A49013-0D4C-4979-BC3B-5C4A57E5F9A3}" type="presParOf" srcId="{AE6EE1D8-FBFE-480E-86F8-6E8678164CCC}" destId="{49150F5E-8CB8-48E9-B43D-028EF6968FE4}" srcOrd="1" destOrd="0" presId="urn:microsoft.com/office/officeart/2005/8/layout/hierarchy3"/>
    <dgm:cxn modelId="{EBE303F5-B34F-47CB-B7DC-4EB8BCEE11E3}" type="presParOf" srcId="{49150F5E-8CB8-48E9-B43D-028EF6968FE4}" destId="{4E877E72-F938-4763-B7CE-C3F15647B72E}" srcOrd="0" destOrd="0" presId="urn:microsoft.com/office/officeart/2005/8/layout/hierarchy3"/>
    <dgm:cxn modelId="{C30AB1A7-F574-45FD-8249-5B6D6ED4E756}" type="presParOf" srcId="{49150F5E-8CB8-48E9-B43D-028EF6968FE4}" destId="{4DFB459F-A1E6-4710-B646-28ED5E12E22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7BD3C8-11FE-4504-B515-F0ECA0BF2476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AC20EC2C-67D3-481E-B003-F3D1AD7F5EC6}">
      <dgm:prSet phldrT="[Texto]" custT="1"/>
      <dgm:spPr/>
      <dgm:t>
        <a:bodyPr/>
        <a:lstStyle/>
        <a:p>
          <a:r>
            <a:rPr lang="es-SV" sz="1600" b="1" dirty="0" smtClean="0"/>
            <a:t>Distintas formas de inicio (Art. 82 LAIP)</a:t>
          </a:r>
          <a:endParaRPr lang="es-SV" sz="1600" b="1" dirty="0"/>
        </a:p>
      </dgm:t>
    </dgm:pt>
    <dgm:pt modelId="{7AABA78F-160F-43F2-87D8-9D69A0DA70A7}" type="parTrans" cxnId="{1CB2D226-587D-4A85-8E34-38A6C238C24D}">
      <dgm:prSet/>
      <dgm:spPr/>
      <dgm:t>
        <a:bodyPr/>
        <a:lstStyle/>
        <a:p>
          <a:endParaRPr lang="es-SV"/>
        </a:p>
      </dgm:t>
    </dgm:pt>
    <dgm:pt modelId="{1CCD353C-1053-493D-8025-C1E98E110A73}" type="sibTrans" cxnId="{1CB2D226-587D-4A85-8E34-38A6C238C24D}">
      <dgm:prSet/>
      <dgm:spPr/>
      <dgm:t>
        <a:bodyPr/>
        <a:lstStyle/>
        <a:p>
          <a:endParaRPr lang="es-SV"/>
        </a:p>
      </dgm:t>
    </dgm:pt>
    <dgm:pt modelId="{020BCCDA-AEE4-43CE-9D10-149A841C5F6C}">
      <dgm:prSet phldrT="[Texto]"/>
      <dgm:spPr/>
      <dgm:t>
        <a:bodyPr/>
        <a:lstStyle/>
        <a:p>
          <a:r>
            <a:rPr lang="es-SV" b="1" dirty="0" smtClean="0"/>
            <a:t>Admisión (Art. 86 LAIP)</a:t>
          </a:r>
          <a:endParaRPr lang="es-SV" b="1" dirty="0"/>
        </a:p>
      </dgm:t>
    </dgm:pt>
    <dgm:pt modelId="{5326ACCE-9837-431B-8DC2-F72BC27E68D5}" type="parTrans" cxnId="{CC171DA7-CC16-435D-AA5B-D32295A7EB3A}">
      <dgm:prSet/>
      <dgm:spPr/>
      <dgm:t>
        <a:bodyPr/>
        <a:lstStyle/>
        <a:p>
          <a:endParaRPr lang="es-SV"/>
        </a:p>
      </dgm:t>
    </dgm:pt>
    <dgm:pt modelId="{14E688DB-53E0-4BC5-934D-6C6F551C4817}" type="sibTrans" cxnId="{CC171DA7-CC16-435D-AA5B-D32295A7EB3A}">
      <dgm:prSet/>
      <dgm:spPr/>
      <dgm:t>
        <a:bodyPr/>
        <a:lstStyle/>
        <a:p>
          <a:endParaRPr lang="es-SV"/>
        </a:p>
      </dgm:t>
    </dgm:pt>
    <dgm:pt modelId="{9300AF9F-81CF-439C-AE6A-894AE895837A}">
      <dgm:prSet phldrT="[Texto]"/>
      <dgm:spPr/>
      <dgm:t>
        <a:bodyPr/>
        <a:lstStyle/>
        <a:p>
          <a:r>
            <a:rPr lang="es-SV" b="1" dirty="0" smtClean="0"/>
            <a:t>Instrucción (Art. 87 LAIP)</a:t>
          </a:r>
          <a:endParaRPr lang="es-SV" b="1" dirty="0"/>
        </a:p>
      </dgm:t>
    </dgm:pt>
    <dgm:pt modelId="{15303BAD-0E64-42AF-A387-B8E3180EFBA3}" type="parTrans" cxnId="{EC5A4622-1B90-41F5-B566-427F63275DA1}">
      <dgm:prSet/>
      <dgm:spPr/>
      <dgm:t>
        <a:bodyPr/>
        <a:lstStyle/>
        <a:p>
          <a:endParaRPr lang="es-SV"/>
        </a:p>
      </dgm:t>
    </dgm:pt>
    <dgm:pt modelId="{75305F2A-D17C-4AA8-9C51-D7CA910366F7}" type="sibTrans" cxnId="{EC5A4622-1B90-41F5-B566-427F63275DA1}">
      <dgm:prSet/>
      <dgm:spPr/>
      <dgm:t>
        <a:bodyPr/>
        <a:lstStyle/>
        <a:p>
          <a:endParaRPr lang="es-SV"/>
        </a:p>
      </dgm:t>
    </dgm:pt>
    <dgm:pt modelId="{B037F9DD-A174-4643-9F52-F68B664FF7D0}">
      <dgm:prSet phldrT="[Texto]"/>
      <dgm:spPr>
        <a:solidFill>
          <a:srgbClr val="C00000"/>
        </a:solidFill>
      </dgm:spPr>
      <dgm:t>
        <a:bodyPr/>
        <a:lstStyle/>
        <a:p>
          <a:r>
            <a:rPr lang="es-SV" b="1" dirty="0" smtClean="0"/>
            <a:t>Audiencia Oral (Art. 91 LAIP)</a:t>
          </a:r>
          <a:endParaRPr lang="es-SV" b="1" dirty="0"/>
        </a:p>
      </dgm:t>
    </dgm:pt>
    <dgm:pt modelId="{6723CAE1-81ED-404D-9FB4-940FEE1C9141}" type="parTrans" cxnId="{9E0FF381-E5E9-48C2-BBB6-A22D2ECB32B8}">
      <dgm:prSet/>
      <dgm:spPr/>
      <dgm:t>
        <a:bodyPr/>
        <a:lstStyle/>
        <a:p>
          <a:endParaRPr lang="es-SV"/>
        </a:p>
      </dgm:t>
    </dgm:pt>
    <dgm:pt modelId="{698D307A-3F20-4E43-9CF5-75F14849937D}" type="sibTrans" cxnId="{9E0FF381-E5E9-48C2-BBB6-A22D2ECB32B8}">
      <dgm:prSet/>
      <dgm:spPr/>
      <dgm:t>
        <a:bodyPr/>
        <a:lstStyle/>
        <a:p>
          <a:endParaRPr lang="es-SV"/>
        </a:p>
      </dgm:t>
    </dgm:pt>
    <dgm:pt modelId="{918D4FA3-FCFB-4C6B-87BD-D138E58953AB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SV" b="1" dirty="0" smtClean="0"/>
            <a:t>Resolución (Art. 96 LAIP)</a:t>
          </a:r>
          <a:endParaRPr lang="es-SV" b="1" dirty="0"/>
        </a:p>
      </dgm:t>
    </dgm:pt>
    <dgm:pt modelId="{2D03AC9A-BF5C-47DE-BEE1-8C2B0BEC05F2}" type="parTrans" cxnId="{6DBE37E7-BF16-4ECA-A3E7-15AD0EE4028E}">
      <dgm:prSet/>
      <dgm:spPr/>
      <dgm:t>
        <a:bodyPr/>
        <a:lstStyle/>
        <a:p>
          <a:endParaRPr lang="es-SV"/>
        </a:p>
      </dgm:t>
    </dgm:pt>
    <dgm:pt modelId="{EADEB3E8-3A23-4CB7-877B-04CE1CBA9E91}" type="sibTrans" cxnId="{6DBE37E7-BF16-4ECA-A3E7-15AD0EE4028E}">
      <dgm:prSet/>
      <dgm:spPr/>
      <dgm:t>
        <a:bodyPr/>
        <a:lstStyle/>
        <a:p>
          <a:endParaRPr lang="es-SV"/>
        </a:p>
      </dgm:t>
    </dgm:pt>
    <dgm:pt modelId="{41077621-632D-4565-B7EB-D0783BA823AA}" type="pres">
      <dgm:prSet presAssocID="{2E7BD3C8-11FE-4504-B515-F0ECA0BF2476}" presName="Name0" presStyleCnt="0">
        <dgm:presLayoutVars>
          <dgm:dir/>
          <dgm:resizeHandles val="exact"/>
        </dgm:presLayoutVars>
      </dgm:prSet>
      <dgm:spPr/>
    </dgm:pt>
    <dgm:pt modelId="{33FD828A-4C94-4DE4-9D5D-3614BBA931ED}" type="pres">
      <dgm:prSet presAssocID="{AC20EC2C-67D3-481E-B003-F3D1AD7F5EC6}" presName="node" presStyleLbl="node1" presStyleIdx="0" presStyleCnt="5" custLinFactNeighborX="5466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9A1C0BB1-3283-4C12-B686-81A8ED8552EB}" type="pres">
      <dgm:prSet presAssocID="{1CCD353C-1053-493D-8025-C1E98E110A73}" presName="sibTrans" presStyleLbl="sibTrans2D1" presStyleIdx="0" presStyleCnt="4"/>
      <dgm:spPr/>
      <dgm:t>
        <a:bodyPr/>
        <a:lstStyle/>
        <a:p>
          <a:endParaRPr lang="es-SV"/>
        </a:p>
      </dgm:t>
    </dgm:pt>
    <dgm:pt modelId="{DE106EC3-0218-4EAF-B958-A471B2F1159A}" type="pres">
      <dgm:prSet presAssocID="{1CCD353C-1053-493D-8025-C1E98E110A73}" presName="connectorText" presStyleLbl="sibTrans2D1" presStyleIdx="0" presStyleCnt="4"/>
      <dgm:spPr/>
      <dgm:t>
        <a:bodyPr/>
        <a:lstStyle/>
        <a:p>
          <a:endParaRPr lang="es-SV"/>
        </a:p>
      </dgm:t>
    </dgm:pt>
    <dgm:pt modelId="{F7779347-7DB8-4696-9C65-02620F8A0A4D}" type="pres">
      <dgm:prSet presAssocID="{020BCCDA-AEE4-43CE-9D10-149A841C5F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F90619EF-EDB1-4602-925B-2D7F11BF96F3}" type="pres">
      <dgm:prSet presAssocID="{14E688DB-53E0-4BC5-934D-6C6F551C4817}" presName="sibTrans" presStyleLbl="sibTrans2D1" presStyleIdx="1" presStyleCnt="4"/>
      <dgm:spPr/>
      <dgm:t>
        <a:bodyPr/>
        <a:lstStyle/>
        <a:p>
          <a:endParaRPr lang="es-SV"/>
        </a:p>
      </dgm:t>
    </dgm:pt>
    <dgm:pt modelId="{5F964C13-1919-449D-9F66-5D3E54F43FFD}" type="pres">
      <dgm:prSet presAssocID="{14E688DB-53E0-4BC5-934D-6C6F551C4817}" presName="connectorText" presStyleLbl="sibTrans2D1" presStyleIdx="1" presStyleCnt="4"/>
      <dgm:spPr/>
      <dgm:t>
        <a:bodyPr/>
        <a:lstStyle/>
        <a:p>
          <a:endParaRPr lang="es-SV"/>
        </a:p>
      </dgm:t>
    </dgm:pt>
    <dgm:pt modelId="{64089E89-D31A-4F81-8992-499478FF5C21}" type="pres">
      <dgm:prSet presAssocID="{9300AF9F-81CF-439C-AE6A-894AE895837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4DF67127-8BEC-4680-9DDB-F93BB04DEF28}" type="pres">
      <dgm:prSet presAssocID="{75305F2A-D17C-4AA8-9C51-D7CA910366F7}" presName="sibTrans" presStyleLbl="sibTrans2D1" presStyleIdx="2" presStyleCnt="4"/>
      <dgm:spPr/>
      <dgm:t>
        <a:bodyPr/>
        <a:lstStyle/>
        <a:p>
          <a:endParaRPr lang="es-SV"/>
        </a:p>
      </dgm:t>
    </dgm:pt>
    <dgm:pt modelId="{30D1B353-ED38-488B-961A-0F52A1FCF4BE}" type="pres">
      <dgm:prSet presAssocID="{75305F2A-D17C-4AA8-9C51-D7CA910366F7}" presName="connectorText" presStyleLbl="sibTrans2D1" presStyleIdx="2" presStyleCnt="4"/>
      <dgm:spPr/>
      <dgm:t>
        <a:bodyPr/>
        <a:lstStyle/>
        <a:p>
          <a:endParaRPr lang="es-SV"/>
        </a:p>
      </dgm:t>
    </dgm:pt>
    <dgm:pt modelId="{FE2A1B3B-4060-4F58-AD4F-D2AFBBA5677E}" type="pres">
      <dgm:prSet presAssocID="{B037F9DD-A174-4643-9F52-F68B664FF7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809F3ED6-9735-40D9-9B09-5E14B73B1BBF}" type="pres">
      <dgm:prSet presAssocID="{698D307A-3F20-4E43-9CF5-75F14849937D}" presName="sibTrans" presStyleLbl="sibTrans2D1" presStyleIdx="3" presStyleCnt="4"/>
      <dgm:spPr/>
      <dgm:t>
        <a:bodyPr/>
        <a:lstStyle/>
        <a:p>
          <a:endParaRPr lang="es-SV"/>
        </a:p>
      </dgm:t>
    </dgm:pt>
    <dgm:pt modelId="{1737D56B-B6BC-4F6A-95D4-E202CBAF01BC}" type="pres">
      <dgm:prSet presAssocID="{698D307A-3F20-4E43-9CF5-75F14849937D}" presName="connectorText" presStyleLbl="sibTrans2D1" presStyleIdx="3" presStyleCnt="4"/>
      <dgm:spPr/>
      <dgm:t>
        <a:bodyPr/>
        <a:lstStyle/>
        <a:p>
          <a:endParaRPr lang="es-SV"/>
        </a:p>
      </dgm:t>
    </dgm:pt>
    <dgm:pt modelId="{E23BA3FA-9650-4634-85FE-B949F8A8F60E}" type="pres">
      <dgm:prSet presAssocID="{918D4FA3-FCFB-4C6B-87BD-D138E58953AB}" presName="node" presStyleLbl="node1" presStyleIdx="4" presStyleCnt="5" custLinFactNeighborX="-728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EC5A4622-1B90-41F5-B566-427F63275DA1}" srcId="{2E7BD3C8-11FE-4504-B515-F0ECA0BF2476}" destId="{9300AF9F-81CF-439C-AE6A-894AE895837A}" srcOrd="2" destOrd="0" parTransId="{15303BAD-0E64-42AF-A387-B8E3180EFBA3}" sibTransId="{75305F2A-D17C-4AA8-9C51-D7CA910366F7}"/>
    <dgm:cxn modelId="{5D6C3245-5193-4B35-AF60-5B85A303DD5C}" type="presOf" srcId="{9300AF9F-81CF-439C-AE6A-894AE895837A}" destId="{64089E89-D31A-4F81-8992-499478FF5C21}" srcOrd="0" destOrd="0" presId="urn:microsoft.com/office/officeart/2005/8/layout/process1"/>
    <dgm:cxn modelId="{43FDAA25-A476-4DF0-A31C-9DFB68C9AB95}" type="presOf" srcId="{918D4FA3-FCFB-4C6B-87BD-D138E58953AB}" destId="{E23BA3FA-9650-4634-85FE-B949F8A8F60E}" srcOrd="0" destOrd="0" presId="urn:microsoft.com/office/officeart/2005/8/layout/process1"/>
    <dgm:cxn modelId="{6DBE37E7-BF16-4ECA-A3E7-15AD0EE4028E}" srcId="{2E7BD3C8-11FE-4504-B515-F0ECA0BF2476}" destId="{918D4FA3-FCFB-4C6B-87BD-D138E58953AB}" srcOrd="4" destOrd="0" parTransId="{2D03AC9A-BF5C-47DE-BEE1-8C2B0BEC05F2}" sibTransId="{EADEB3E8-3A23-4CB7-877B-04CE1CBA9E91}"/>
    <dgm:cxn modelId="{0DA4258A-47FC-4F05-BAEF-410F4371D5ED}" type="presOf" srcId="{1CCD353C-1053-493D-8025-C1E98E110A73}" destId="{9A1C0BB1-3283-4C12-B686-81A8ED8552EB}" srcOrd="0" destOrd="0" presId="urn:microsoft.com/office/officeart/2005/8/layout/process1"/>
    <dgm:cxn modelId="{254F1EB7-B32A-44FA-B3D8-FF63D29B8FBB}" type="presOf" srcId="{B037F9DD-A174-4643-9F52-F68B664FF7D0}" destId="{FE2A1B3B-4060-4F58-AD4F-D2AFBBA5677E}" srcOrd="0" destOrd="0" presId="urn:microsoft.com/office/officeart/2005/8/layout/process1"/>
    <dgm:cxn modelId="{B3A56CE6-6776-4605-9A2F-9C400D7DD91A}" type="presOf" srcId="{020BCCDA-AEE4-43CE-9D10-149A841C5F6C}" destId="{F7779347-7DB8-4696-9C65-02620F8A0A4D}" srcOrd="0" destOrd="0" presId="urn:microsoft.com/office/officeart/2005/8/layout/process1"/>
    <dgm:cxn modelId="{1A8B2E95-886C-460A-B1F1-87CF6B9C5037}" type="presOf" srcId="{14E688DB-53E0-4BC5-934D-6C6F551C4817}" destId="{5F964C13-1919-449D-9F66-5D3E54F43FFD}" srcOrd="1" destOrd="0" presId="urn:microsoft.com/office/officeart/2005/8/layout/process1"/>
    <dgm:cxn modelId="{1CB2D226-587D-4A85-8E34-38A6C238C24D}" srcId="{2E7BD3C8-11FE-4504-B515-F0ECA0BF2476}" destId="{AC20EC2C-67D3-481E-B003-F3D1AD7F5EC6}" srcOrd="0" destOrd="0" parTransId="{7AABA78F-160F-43F2-87D8-9D69A0DA70A7}" sibTransId="{1CCD353C-1053-493D-8025-C1E98E110A73}"/>
    <dgm:cxn modelId="{14C67B16-6D0B-43F3-9B97-11D9AEBD3830}" type="presOf" srcId="{698D307A-3F20-4E43-9CF5-75F14849937D}" destId="{1737D56B-B6BC-4F6A-95D4-E202CBAF01BC}" srcOrd="1" destOrd="0" presId="urn:microsoft.com/office/officeart/2005/8/layout/process1"/>
    <dgm:cxn modelId="{843B2AED-452A-4D7A-829A-A6DC95B46222}" type="presOf" srcId="{1CCD353C-1053-493D-8025-C1E98E110A73}" destId="{DE106EC3-0218-4EAF-B958-A471B2F1159A}" srcOrd="1" destOrd="0" presId="urn:microsoft.com/office/officeart/2005/8/layout/process1"/>
    <dgm:cxn modelId="{8ED04E33-3BAB-4168-BD18-2E39D436210F}" type="presOf" srcId="{698D307A-3F20-4E43-9CF5-75F14849937D}" destId="{809F3ED6-9735-40D9-9B09-5E14B73B1BBF}" srcOrd="0" destOrd="0" presId="urn:microsoft.com/office/officeart/2005/8/layout/process1"/>
    <dgm:cxn modelId="{68422E51-831E-403B-B10A-3546E5A536C7}" type="presOf" srcId="{AC20EC2C-67D3-481E-B003-F3D1AD7F5EC6}" destId="{33FD828A-4C94-4DE4-9D5D-3614BBA931ED}" srcOrd="0" destOrd="0" presId="urn:microsoft.com/office/officeart/2005/8/layout/process1"/>
    <dgm:cxn modelId="{C5BD3202-C3A7-4F06-AC2D-4994C0CFDA21}" type="presOf" srcId="{14E688DB-53E0-4BC5-934D-6C6F551C4817}" destId="{F90619EF-EDB1-4602-925B-2D7F11BF96F3}" srcOrd="0" destOrd="0" presId="urn:microsoft.com/office/officeart/2005/8/layout/process1"/>
    <dgm:cxn modelId="{D48472B1-048A-4BFA-8EFE-5BE0692116B6}" type="presOf" srcId="{2E7BD3C8-11FE-4504-B515-F0ECA0BF2476}" destId="{41077621-632D-4565-B7EB-D0783BA823AA}" srcOrd="0" destOrd="0" presId="urn:microsoft.com/office/officeart/2005/8/layout/process1"/>
    <dgm:cxn modelId="{01A72D68-F7FA-454A-B8A0-1B4BC264EFD9}" type="presOf" srcId="{75305F2A-D17C-4AA8-9C51-D7CA910366F7}" destId="{4DF67127-8BEC-4680-9DDB-F93BB04DEF28}" srcOrd="0" destOrd="0" presId="urn:microsoft.com/office/officeart/2005/8/layout/process1"/>
    <dgm:cxn modelId="{9E0FF381-E5E9-48C2-BBB6-A22D2ECB32B8}" srcId="{2E7BD3C8-11FE-4504-B515-F0ECA0BF2476}" destId="{B037F9DD-A174-4643-9F52-F68B664FF7D0}" srcOrd="3" destOrd="0" parTransId="{6723CAE1-81ED-404D-9FB4-940FEE1C9141}" sibTransId="{698D307A-3F20-4E43-9CF5-75F14849937D}"/>
    <dgm:cxn modelId="{CC171DA7-CC16-435D-AA5B-D32295A7EB3A}" srcId="{2E7BD3C8-11FE-4504-B515-F0ECA0BF2476}" destId="{020BCCDA-AEE4-43CE-9D10-149A841C5F6C}" srcOrd="1" destOrd="0" parTransId="{5326ACCE-9837-431B-8DC2-F72BC27E68D5}" sibTransId="{14E688DB-53E0-4BC5-934D-6C6F551C4817}"/>
    <dgm:cxn modelId="{84BCA1BB-70A2-486E-93EB-234C3210A630}" type="presOf" srcId="{75305F2A-D17C-4AA8-9C51-D7CA910366F7}" destId="{30D1B353-ED38-488B-961A-0F52A1FCF4BE}" srcOrd="1" destOrd="0" presId="urn:microsoft.com/office/officeart/2005/8/layout/process1"/>
    <dgm:cxn modelId="{6119B170-EDDB-4E6D-B81F-9A98E4133F59}" type="presParOf" srcId="{41077621-632D-4565-B7EB-D0783BA823AA}" destId="{33FD828A-4C94-4DE4-9D5D-3614BBA931ED}" srcOrd="0" destOrd="0" presId="urn:microsoft.com/office/officeart/2005/8/layout/process1"/>
    <dgm:cxn modelId="{AD9CD511-011A-4DEB-A380-B4C61CF49F5C}" type="presParOf" srcId="{41077621-632D-4565-B7EB-D0783BA823AA}" destId="{9A1C0BB1-3283-4C12-B686-81A8ED8552EB}" srcOrd="1" destOrd="0" presId="urn:microsoft.com/office/officeart/2005/8/layout/process1"/>
    <dgm:cxn modelId="{60382A1D-2AE1-4A28-B436-9B1584E5CBDF}" type="presParOf" srcId="{9A1C0BB1-3283-4C12-B686-81A8ED8552EB}" destId="{DE106EC3-0218-4EAF-B958-A471B2F1159A}" srcOrd="0" destOrd="0" presId="urn:microsoft.com/office/officeart/2005/8/layout/process1"/>
    <dgm:cxn modelId="{E5E3FF05-7594-451C-B771-D7ED6BF7C39C}" type="presParOf" srcId="{41077621-632D-4565-B7EB-D0783BA823AA}" destId="{F7779347-7DB8-4696-9C65-02620F8A0A4D}" srcOrd="2" destOrd="0" presId="urn:microsoft.com/office/officeart/2005/8/layout/process1"/>
    <dgm:cxn modelId="{452BBB70-8EA5-45CC-A422-7BBE45E61F94}" type="presParOf" srcId="{41077621-632D-4565-B7EB-D0783BA823AA}" destId="{F90619EF-EDB1-4602-925B-2D7F11BF96F3}" srcOrd="3" destOrd="0" presId="urn:microsoft.com/office/officeart/2005/8/layout/process1"/>
    <dgm:cxn modelId="{F4A10EA6-0B2F-4308-B59E-8B692C19CA1D}" type="presParOf" srcId="{F90619EF-EDB1-4602-925B-2D7F11BF96F3}" destId="{5F964C13-1919-449D-9F66-5D3E54F43FFD}" srcOrd="0" destOrd="0" presId="urn:microsoft.com/office/officeart/2005/8/layout/process1"/>
    <dgm:cxn modelId="{141DED34-AF61-4D98-9AC2-FEE64F96C614}" type="presParOf" srcId="{41077621-632D-4565-B7EB-D0783BA823AA}" destId="{64089E89-D31A-4F81-8992-499478FF5C21}" srcOrd="4" destOrd="0" presId="urn:microsoft.com/office/officeart/2005/8/layout/process1"/>
    <dgm:cxn modelId="{9FCAF4AB-C38A-41EF-815E-9E2F0DF40B5C}" type="presParOf" srcId="{41077621-632D-4565-B7EB-D0783BA823AA}" destId="{4DF67127-8BEC-4680-9DDB-F93BB04DEF28}" srcOrd="5" destOrd="0" presId="urn:microsoft.com/office/officeart/2005/8/layout/process1"/>
    <dgm:cxn modelId="{E92DF76C-CA11-4808-B025-401A26123718}" type="presParOf" srcId="{4DF67127-8BEC-4680-9DDB-F93BB04DEF28}" destId="{30D1B353-ED38-488B-961A-0F52A1FCF4BE}" srcOrd="0" destOrd="0" presId="urn:microsoft.com/office/officeart/2005/8/layout/process1"/>
    <dgm:cxn modelId="{B37CD49E-D185-47E8-A9D2-3CA0B82314C8}" type="presParOf" srcId="{41077621-632D-4565-B7EB-D0783BA823AA}" destId="{FE2A1B3B-4060-4F58-AD4F-D2AFBBA5677E}" srcOrd="6" destOrd="0" presId="urn:microsoft.com/office/officeart/2005/8/layout/process1"/>
    <dgm:cxn modelId="{EC3F5ED2-9C58-47BE-A1C0-88BBC277EF1F}" type="presParOf" srcId="{41077621-632D-4565-B7EB-D0783BA823AA}" destId="{809F3ED6-9735-40D9-9B09-5E14B73B1BBF}" srcOrd="7" destOrd="0" presId="urn:microsoft.com/office/officeart/2005/8/layout/process1"/>
    <dgm:cxn modelId="{E5853B72-57E9-42AF-86F9-DFEB0A037D62}" type="presParOf" srcId="{809F3ED6-9735-40D9-9B09-5E14B73B1BBF}" destId="{1737D56B-B6BC-4F6A-95D4-E202CBAF01BC}" srcOrd="0" destOrd="0" presId="urn:microsoft.com/office/officeart/2005/8/layout/process1"/>
    <dgm:cxn modelId="{167D8AC0-4F6F-4B45-B86B-36DB5C5B3266}" type="presParOf" srcId="{41077621-632D-4565-B7EB-D0783BA823AA}" destId="{E23BA3FA-9650-4634-85FE-B949F8A8F60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BFBB3DC-18FF-49E2-8719-4D432AB19EA7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584D4A18-DA87-48AC-8D5F-F5B1C5D4C5B3}">
      <dgm:prSet phldrT="[Texto]"/>
      <dgm:spPr/>
      <dgm:t>
        <a:bodyPr/>
        <a:lstStyle/>
        <a:p>
          <a:r>
            <a:rPr lang="es-SV" b="1" dirty="0" smtClean="0"/>
            <a:t>Solicitud de información</a:t>
          </a:r>
          <a:endParaRPr lang="es-SV" b="1" dirty="0"/>
        </a:p>
      </dgm:t>
    </dgm:pt>
    <dgm:pt modelId="{3EFE32E7-8036-41C3-9994-09141E77EC3F}" type="parTrans" cxnId="{6DD1F702-9767-4DBA-A215-DCEB957E4DC2}">
      <dgm:prSet/>
      <dgm:spPr/>
      <dgm:t>
        <a:bodyPr/>
        <a:lstStyle/>
        <a:p>
          <a:endParaRPr lang="es-SV"/>
        </a:p>
      </dgm:t>
    </dgm:pt>
    <dgm:pt modelId="{F1113282-9B33-45FD-B701-CBB33C3E78C8}" type="sibTrans" cxnId="{6DD1F702-9767-4DBA-A215-DCEB957E4DC2}">
      <dgm:prSet/>
      <dgm:spPr/>
      <dgm:t>
        <a:bodyPr/>
        <a:lstStyle/>
        <a:p>
          <a:endParaRPr lang="es-SV"/>
        </a:p>
      </dgm:t>
    </dgm:pt>
    <dgm:pt modelId="{EE4794D5-98F6-4CC3-98E6-87EF845727A9}">
      <dgm:prSet phldrT="[Texto]"/>
      <dgm:spPr/>
      <dgm:t>
        <a:bodyPr/>
        <a:lstStyle/>
        <a:p>
          <a:r>
            <a:rPr lang="es-SV" b="1" dirty="0" smtClean="0"/>
            <a:t>Plazo de 10 días hábiles para entregar información</a:t>
          </a:r>
          <a:endParaRPr lang="es-SV" b="1" dirty="0"/>
        </a:p>
      </dgm:t>
    </dgm:pt>
    <dgm:pt modelId="{71EE018D-ADA5-4312-9A16-CEDD92BE316F}" type="parTrans" cxnId="{72A260A4-89D6-44EB-841B-AA057AA9356D}">
      <dgm:prSet/>
      <dgm:spPr/>
      <dgm:t>
        <a:bodyPr/>
        <a:lstStyle/>
        <a:p>
          <a:endParaRPr lang="es-SV"/>
        </a:p>
      </dgm:t>
    </dgm:pt>
    <dgm:pt modelId="{B06635C1-263B-43E6-8D88-A0FE673F14C9}" type="sibTrans" cxnId="{72A260A4-89D6-44EB-841B-AA057AA9356D}">
      <dgm:prSet/>
      <dgm:spPr/>
      <dgm:t>
        <a:bodyPr/>
        <a:lstStyle/>
        <a:p>
          <a:endParaRPr lang="es-SV"/>
        </a:p>
      </dgm:t>
    </dgm:pt>
    <dgm:pt modelId="{F2C7BBC8-22B3-4E8A-AEF9-269E9A3B40D4}">
      <dgm:prSet phldrT="[Texto]"/>
      <dgm:spPr/>
      <dgm:t>
        <a:bodyPr/>
        <a:lstStyle/>
        <a:p>
          <a:r>
            <a:rPr lang="es-SV" b="1" dirty="0" smtClean="0"/>
            <a:t>15 días hábiles para interpones FR, a partir del día de entrega</a:t>
          </a:r>
          <a:endParaRPr lang="es-SV" b="1" dirty="0"/>
        </a:p>
      </dgm:t>
    </dgm:pt>
    <dgm:pt modelId="{7F61F19D-C962-46CA-8C73-548EFB137861}" type="parTrans" cxnId="{CDA44937-F81A-4C89-B496-38213C97F088}">
      <dgm:prSet/>
      <dgm:spPr/>
      <dgm:t>
        <a:bodyPr/>
        <a:lstStyle/>
        <a:p>
          <a:endParaRPr lang="es-SV"/>
        </a:p>
      </dgm:t>
    </dgm:pt>
    <dgm:pt modelId="{CA254E1F-947F-448F-B3D0-025DF923CA8D}" type="sibTrans" cxnId="{CDA44937-F81A-4C89-B496-38213C97F088}">
      <dgm:prSet/>
      <dgm:spPr/>
      <dgm:t>
        <a:bodyPr/>
        <a:lstStyle/>
        <a:p>
          <a:endParaRPr lang="es-SV"/>
        </a:p>
      </dgm:t>
    </dgm:pt>
    <dgm:pt modelId="{E1307C83-28E3-4A46-88AD-88578B6EB42B}">
      <dgm:prSet phldrT="[Texto]"/>
      <dgm:spPr/>
      <dgm:t>
        <a:bodyPr/>
        <a:lstStyle/>
        <a:p>
          <a:r>
            <a:rPr lang="es-SV" b="1" dirty="0" smtClean="0"/>
            <a:t>Silencio al último día de entrega</a:t>
          </a:r>
          <a:endParaRPr lang="es-SV" b="1" dirty="0"/>
        </a:p>
      </dgm:t>
    </dgm:pt>
    <dgm:pt modelId="{5A01B4FF-A7A6-48B3-8011-6F35A5F7D6CB}" type="parTrans" cxnId="{972E2360-B859-43FF-B6C6-BB3CEBD9687E}">
      <dgm:prSet/>
      <dgm:spPr/>
      <dgm:t>
        <a:bodyPr/>
        <a:lstStyle/>
        <a:p>
          <a:endParaRPr lang="es-SV"/>
        </a:p>
      </dgm:t>
    </dgm:pt>
    <dgm:pt modelId="{F584AF6C-8827-405B-AEA8-33917D91BED3}" type="sibTrans" cxnId="{972E2360-B859-43FF-B6C6-BB3CEBD9687E}">
      <dgm:prSet/>
      <dgm:spPr/>
      <dgm:t>
        <a:bodyPr/>
        <a:lstStyle/>
        <a:p>
          <a:endParaRPr lang="es-SV"/>
        </a:p>
      </dgm:t>
    </dgm:pt>
    <dgm:pt modelId="{1A9A46B6-671D-4EFD-9E8D-16FCF80D2729}" type="pres">
      <dgm:prSet presAssocID="{0BFBB3DC-18FF-49E2-8719-4D432AB19EA7}" presName="Name0" presStyleCnt="0">
        <dgm:presLayoutVars>
          <dgm:dir/>
          <dgm:resizeHandles val="exact"/>
        </dgm:presLayoutVars>
      </dgm:prSet>
      <dgm:spPr/>
    </dgm:pt>
    <dgm:pt modelId="{5FE4563F-EF12-4F37-A0FB-9939168DE9DD}" type="pres">
      <dgm:prSet presAssocID="{584D4A18-DA87-48AC-8D5F-F5B1C5D4C5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E6FB8C50-1989-4BEC-AD1D-23351183428E}" type="pres">
      <dgm:prSet presAssocID="{F1113282-9B33-45FD-B701-CBB33C3E78C8}" presName="sibTrans" presStyleLbl="sibTrans2D1" presStyleIdx="0" presStyleCnt="3"/>
      <dgm:spPr/>
      <dgm:t>
        <a:bodyPr/>
        <a:lstStyle/>
        <a:p>
          <a:endParaRPr lang="es-SV"/>
        </a:p>
      </dgm:t>
    </dgm:pt>
    <dgm:pt modelId="{BCEB30E6-06FF-4261-B58D-EE0F574CBA6C}" type="pres">
      <dgm:prSet presAssocID="{F1113282-9B33-45FD-B701-CBB33C3E78C8}" presName="connectorText" presStyleLbl="sibTrans2D1" presStyleIdx="0" presStyleCnt="3"/>
      <dgm:spPr/>
      <dgm:t>
        <a:bodyPr/>
        <a:lstStyle/>
        <a:p>
          <a:endParaRPr lang="es-SV"/>
        </a:p>
      </dgm:t>
    </dgm:pt>
    <dgm:pt modelId="{F2A307C8-5937-4C40-9837-290537E67AD6}" type="pres">
      <dgm:prSet presAssocID="{EE4794D5-98F6-4CC3-98E6-87EF845727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D319AB75-B796-40CD-B705-5A625D1E6478}" type="pres">
      <dgm:prSet presAssocID="{B06635C1-263B-43E6-8D88-A0FE673F14C9}" presName="sibTrans" presStyleLbl="sibTrans2D1" presStyleIdx="1" presStyleCnt="3"/>
      <dgm:spPr/>
      <dgm:t>
        <a:bodyPr/>
        <a:lstStyle/>
        <a:p>
          <a:endParaRPr lang="es-SV"/>
        </a:p>
      </dgm:t>
    </dgm:pt>
    <dgm:pt modelId="{7B38250C-357B-4B88-9A07-30F2F674B72E}" type="pres">
      <dgm:prSet presAssocID="{B06635C1-263B-43E6-8D88-A0FE673F14C9}" presName="connectorText" presStyleLbl="sibTrans2D1" presStyleIdx="1" presStyleCnt="3"/>
      <dgm:spPr/>
      <dgm:t>
        <a:bodyPr/>
        <a:lstStyle/>
        <a:p>
          <a:endParaRPr lang="es-SV"/>
        </a:p>
      </dgm:t>
    </dgm:pt>
    <dgm:pt modelId="{2C37021B-A792-4342-AD57-E1151479954A}" type="pres">
      <dgm:prSet presAssocID="{E1307C83-28E3-4A46-88AD-88578B6EB42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052ED03D-BC7F-4C72-BC0A-4FD33737D97D}" type="pres">
      <dgm:prSet presAssocID="{F584AF6C-8827-405B-AEA8-33917D91BED3}" presName="sibTrans" presStyleLbl="sibTrans2D1" presStyleIdx="2" presStyleCnt="3"/>
      <dgm:spPr/>
      <dgm:t>
        <a:bodyPr/>
        <a:lstStyle/>
        <a:p>
          <a:endParaRPr lang="es-SV"/>
        </a:p>
      </dgm:t>
    </dgm:pt>
    <dgm:pt modelId="{D0567A55-FEBC-4703-8D1C-A0C5D2A90B17}" type="pres">
      <dgm:prSet presAssocID="{F584AF6C-8827-405B-AEA8-33917D91BED3}" presName="connectorText" presStyleLbl="sibTrans2D1" presStyleIdx="2" presStyleCnt="3"/>
      <dgm:spPr/>
      <dgm:t>
        <a:bodyPr/>
        <a:lstStyle/>
        <a:p>
          <a:endParaRPr lang="es-SV"/>
        </a:p>
      </dgm:t>
    </dgm:pt>
    <dgm:pt modelId="{76D151A3-B066-431D-84D7-FAC8D6D2766E}" type="pres">
      <dgm:prSet presAssocID="{F2C7BBC8-22B3-4E8A-AEF9-269E9A3B40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CDA44937-F81A-4C89-B496-38213C97F088}" srcId="{0BFBB3DC-18FF-49E2-8719-4D432AB19EA7}" destId="{F2C7BBC8-22B3-4E8A-AEF9-269E9A3B40D4}" srcOrd="3" destOrd="0" parTransId="{7F61F19D-C962-46CA-8C73-548EFB137861}" sibTransId="{CA254E1F-947F-448F-B3D0-025DF923CA8D}"/>
    <dgm:cxn modelId="{08301302-1D92-47A8-BA13-96050FB97C48}" type="presOf" srcId="{B06635C1-263B-43E6-8D88-A0FE673F14C9}" destId="{7B38250C-357B-4B88-9A07-30F2F674B72E}" srcOrd="1" destOrd="0" presId="urn:microsoft.com/office/officeart/2005/8/layout/process1"/>
    <dgm:cxn modelId="{72A260A4-89D6-44EB-841B-AA057AA9356D}" srcId="{0BFBB3DC-18FF-49E2-8719-4D432AB19EA7}" destId="{EE4794D5-98F6-4CC3-98E6-87EF845727A9}" srcOrd="1" destOrd="0" parTransId="{71EE018D-ADA5-4312-9A16-CEDD92BE316F}" sibTransId="{B06635C1-263B-43E6-8D88-A0FE673F14C9}"/>
    <dgm:cxn modelId="{B82C30F0-8DAF-4185-BDF5-406565C6BC72}" type="presOf" srcId="{584D4A18-DA87-48AC-8D5F-F5B1C5D4C5B3}" destId="{5FE4563F-EF12-4F37-A0FB-9939168DE9DD}" srcOrd="0" destOrd="0" presId="urn:microsoft.com/office/officeart/2005/8/layout/process1"/>
    <dgm:cxn modelId="{7AE380D0-F301-419C-961A-F859517AA776}" type="presOf" srcId="{F584AF6C-8827-405B-AEA8-33917D91BED3}" destId="{D0567A55-FEBC-4703-8D1C-A0C5D2A90B17}" srcOrd="1" destOrd="0" presId="urn:microsoft.com/office/officeart/2005/8/layout/process1"/>
    <dgm:cxn modelId="{EE968B60-D58D-4D4D-803B-A8EEB1BE1734}" type="presOf" srcId="{E1307C83-28E3-4A46-88AD-88578B6EB42B}" destId="{2C37021B-A792-4342-AD57-E1151479954A}" srcOrd="0" destOrd="0" presId="urn:microsoft.com/office/officeart/2005/8/layout/process1"/>
    <dgm:cxn modelId="{A419D397-4EB9-4ADF-920F-216204BD4861}" type="presOf" srcId="{0BFBB3DC-18FF-49E2-8719-4D432AB19EA7}" destId="{1A9A46B6-671D-4EFD-9E8D-16FCF80D2729}" srcOrd="0" destOrd="0" presId="urn:microsoft.com/office/officeart/2005/8/layout/process1"/>
    <dgm:cxn modelId="{11F8D749-67E2-430C-BC9C-A835B8AC1609}" type="presOf" srcId="{F1113282-9B33-45FD-B701-CBB33C3E78C8}" destId="{BCEB30E6-06FF-4261-B58D-EE0F574CBA6C}" srcOrd="1" destOrd="0" presId="urn:microsoft.com/office/officeart/2005/8/layout/process1"/>
    <dgm:cxn modelId="{47F0E1AE-EC92-4872-B64F-96517796F1E1}" type="presOf" srcId="{F584AF6C-8827-405B-AEA8-33917D91BED3}" destId="{052ED03D-BC7F-4C72-BC0A-4FD33737D97D}" srcOrd="0" destOrd="0" presId="urn:microsoft.com/office/officeart/2005/8/layout/process1"/>
    <dgm:cxn modelId="{516F7780-71C8-4AE3-AE04-7C321515C52D}" type="presOf" srcId="{F1113282-9B33-45FD-B701-CBB33C3E78C8}" destId="{E6FB8C50-1989-4BEC-AD1D-23351183428E}" srcOrd="0" destOrd="0" presId="urn:microsoft.com/office/officeart/2005/8/layout/process1"/>
    <dgm:cxn modelId="{6DD1F702-9767-4DBA-A215-DCEB957E4DC2}" srcId="{0BFBB3DC-18FF-49E2-8719-4D432AB19EA7}" destId="{584D4A18-DA87-48AC-8D5F-F5B1C5D4C5B3}" srcOrd="0" destOrd="0" parTransId="{3EFE32E7-8036-41C3-9994-09141E77EC3F}" sibTransId="{F1113282-9B33-45FD-B701-CBB33C3E78C8}"/>
    <dgm:cxn modelId="{972E2360-B859-43FF-B6C6-BB3CEBD9687E}" srcId="{0BFBB3DC-18FF-49E2-8719-4D432AB19EA7}" destId="{E1307C83-28E3-4A46-88AD-88578B6EB42B}" srcOrd="2" destOrd="0" parTransId="{5A01B4FF-A7A6-48B3-8011-6F35A5F7D6CB}" sibTransId="{F584AF6C-8827-405B-AEA8-33917D91BED3}"/>
    <dgm:cxn modelId="{B8CEFD48-327A-4A05-A6D7-4FB71822F349}" type="presOf" srcId="{F2C7BBC8-22B3-4E8A-AEF9-269E9A3B40D4}" destId="{76D151A3-B066-431D-84D7-FAC8D6D2766E}" srcOrd="0" destOrd="0" presId="urn:microsoft.com/office/officeart/2005/8/layout/process1"/>
    <dgm:cxn modelId="{6B082928-5BE4-402D-8D37-64E9D6286592}" type="presOf" srcId="{EE4794D5-98F6-4CC3-98E6-87EF845727A9}" destId="{F2A307C8-5937-4C40-9837-290537E67AD6}" srcOrd="0" destOrd="0" presId="urn:microsoft.com/office/officeart/2005/8/layout/process1"/>
    <dgm:cxn modelId="{F631C40A-4272-4AC7-8FAF-752369F72EC3}" type="presOf" srcId="{B06635C1-263B-43E6-8D88-A0FE673F14C9}" destId="{D319AB75-B796-40CD-B705-5A625D1E6478}" srcOrd="0" destOrd="0" presId="urn:microsoft.com/office/officeart/2005/8/layout/process1"/>
    <dgm:cxn modelId="{0EECE7B2-7B3A-41F1-9911-A31EC6543AD2}" type="presParOf" srcId="{1A9A46B6-671D-4EFD-9E8D-16FCF80D2729}" destId="{5FE4563F-EF12-4F37-A0FB-9939168DE9DD}" srcOrd="0" destOrd="0" presId="urn:microsoft.com/office/officeart/2005/8/layout/process1"/>
    <dgm:cxn modelId="{0E33F183-1E07-4CB9-92FB-127E640D5776}" type="presParOf" srcId="{1A9A46B6-671D-4EFD-9E8D-16FCF80D2729}" destId="{E6FB8C50-1989-4BEC-AD1D-23351183428E}" srcOrd="1" destOrd="0" presId="urn:microsoft.com/office/officeart/2005/8/layout/process1"/>
    <dgm:cxn modelId="{112085FC-75D0-42B4-9756-64C6472E85EB}" type="presParOf" srcId="{E6FB8C50-1989-4BEC-AD1D-23351183428E}" destId="{BCEB30E6-06FF-4261-B58D-EE0F574CBA6C}" srcOrd="0" destOrd="0" presId="urn:microsoft.com/office/officeart/2005/8/layout/process1"/>
    <dgm:cxn modelId="{4157994A-4A3B-44E1-8817-EFE9CF82EDAF}" type="presParOf" srcId="{1A9A46B6-671D-4EFD-9E8D-16FCF80D2729}" destId="{F2A307C8-5937-4C40-9837-290537E67AD6}" srcOrd="2" destOrd="0" presId="urn:microsoft.com/office/officeart/2005/8/layout/process1"/>
    <dgm:cxn modelId="{EE99D885-5962-462A-B088-99F7C411F2F6}" type="presParOf" srcId="{1A9A46B6-671D-4EFD-9E8D-16FCF80D2729}" destId="{D319AB75-B796-40CD-B705-5A625D1E6478}" srcOrd="3" destOrd="0" presId="urn:microsoft.com/office/officeart/2005/8/layout/process1"/>
    <dgm:cxn modelId="{8B92A7F0-21AC-47C8-B8FE-42D6D177009C}" type="presParOf" srcId="{D319AB75-B796-40CD-B705-5A625D1E6478}" destId="{7B38250C-357B-4B88-9A07-30F2F674B72E}" srcOrd="0" destOrd="0" presId="urn:microsoft.com/office/officeart/2005/8/layout/process1"/>
    <dgm:cxn modelId="{F19FDEE4-2B08-40FB-A167-42CB416CE834}" type="presParOf" srcId="{1A9A46B6-671D-4EFD-9E8D-16FCF80D2729}" destId="{2C37021B-A792-4342-AD57-E1151479954A}" srcOrd="4" destOrd="0" presId="urn:microsoft.com/office/officeart/2005/8/layout/process1"/>
    <dgm:cxn modelId="{4FD00EB8-EFBF-4CD2-91FF-883929BEE3C4}" type="presParOf" srcId="{1A9A46B6-671D-4EFD-9E8D-16FCF80D2729}" destId="{052ED03D-BC7F-4C72-BC0A-4FD33737D97D}" srcOrd="5" destOrd="0" presId="urn:microsoft.com/office/officeart/2005/8/layout/process1"/>
    <dgm:cxn modelId="{787114B9-413C-4B7C-9D29-1E2DAD70CBE7}" type="presParOf" srcId="{052ED03D-BC7F-4C72-BC0A-4FD33737D97D}" destId="{D0567A55-FEBC-4703-8D1C-A0C5D2A90B17}" srcOrd="0" destOrd="0" presId="urn:microsoft.com/office/officeart/2005/8/layout/process1"/>
    <dgm:cxn modelId="{C1428E06-1E62-4018-AFF9-1680BDECD137}" type="presParOf" srcId="{1A9A46B6-671D-4EFD-9E8D-16FCF80D2729}" destId="{76D151A3-B066-431D-84D7-FAC8D6D2766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4F5D0-C67B-4177-8ED5-78689743825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1DC9B377-1807-44DA-83B2-7F361A929031}">
      <dgm:prSet phldrT="[Texto]"/>
      <dgm:spPr/>
      <dgm:t>
        <a:bodyPr/>
        <a:lstStyle/>
        <a:p>
          <a:r>
            <a:rPr lang="es-SV" dirty="0" smtClean="0"/>
            <a:t>Máxima publicidad</a:t>
          </a:r>
          <a:endParaRPr lang="es-SV" dirty="0"/>
        </a:p>
      </dgm:t>
    </dgm:pt>
    <dgm:pt modelId="{F1F51AFE-6874-431C-AB6C-94F2F02CDDB8}" type="parTrans" cxnId="{5ED36456-8702-45F4-A9FC-801DA8495AF2}">
      <dgm:prSet/>
      <dgm:spPr/>
      <dgm:t>
        <a:bodyPr/>
        <a:lstStyle/>
        <a:p>
          <a:endParaRPr lang="es-SV"/>
        </a:p>
      </dgm:t>
    </dgm:pt>
    <dgm:pt modelId="{A49BA5F1-E919-4E0E-ACC9-E843A4537CF2}" type="sibTrans" cxnId="{5ED36456-8702-45F4-A9FC-801DA8495AF2}">
      <dgm:prSet/>
      <dgm:spPr/>
      <dgm:t>
        <a:bodyPr/>
        <a:lstStyle/>
        <a:p>
          <a:endParaRPr lang="es-SV"/>
        </a:p>
      </dgm:t>
    </dgm:pt>
    <dgm:pt modelId="{BE8A73BA-B77B-490C-AD42-C825207ED503}">
      <dgm:prSet phldrT="[Texto]"/>
      <dgm:spPr/>
      <dgm:t>
        <a:bodyPr/>
        <a:lstStyle/>
        <a:p>
          <a:r>
            <a:rPr lang="es-SV" dirty="0" smtClean="0"/>
            <a:t>Disponibilidad</a:t>
          </a:r>
          <a:endParaRPr lang="es-SV" dirty="0"/>
        </a:p>
      </dgm:t>
    </dgm:pt>
    <dgm:pt modelId="{C27886DE-2834-4C88-BDCB-86368B120D88}" type="parTrans" cxnId="{058390AD-162E-4193-AC01-A20F2933B45A}">
      <dgm:prSet/>
      <dgm:spPr/>
      <dgm:t>
        <a:bodyPr/>
        <a:lstStyle/>
        <a:p>
          <a:endParaRPr lang="es-SV"/>
        </a:p>
      </dgm:t>
    </dgm:pt>
    <dgm:pt modelId="{6D12137A-6AD0-4687-8754-F8F8BB40DA28}" type="sibTrans" cxnId="{058390AD-162E-4193-AC01-A20F2933B45A}">
      <dgm:prSet/>
      <dgm:spPr/>
      <dgm:t>
        <a:bodyPr/>
        <a:lstStyle/>
        <a:p>
          <a:endParaRPr lang="es-SV"/>
        </a:p>
      </dgm:t>
    </dgm:pt>
    <dgm:pt modelId="{072DC7DB-E13A-4821-A64D-9CA8754F50F8}">
      <dgm:prSet phldrT="[Texto]"/>
      <dgm:spPr/>
      <dgm:t>
        <a:bodyPr/>
        <a:lstStyle/>
        <a:p>
          <a:r>
            <a:rPr lang="es-SV" dirty="0" smtClean="0"/>
            <a:t>Prontitud</a:t>
          </a:r>
          <a:endParaRPr lang="es-SV" dirty="0"/>
        </a:p>
      </dgm:t>
    </dgm:pt>
    <dgm:pt modelId="{6DEDF252-027D-4D77-81CD-9E044F2DDF77}" type="parTrans" cxnId="{9C623396-C4E8-4CAE-A0D5-1D27B1CCE73E}">
      <dgm:prSet/>
      <dgm:spPr/>
      <dgm:t>
        <a:bodyPr/>
        <a:lstStyle/>
        <a:p>
          <a:endParaRPr lang="es-SV"/>
        </a:p>
      </dgm:t>
    </dgm:pt>
    <dgm:pt modelId="{3891ED4E-EFF0-4D46-8439-D64F51177C5A}" type="sibTrans" cxnId="{9C623396-C4E8-4CAE-A0D5-1D27B1CCE73E}">
      <dgm:prSet/>
      <dgm:spPr/>
      <dgm:t>
        <a:bodyPr/>
        <a:lstStyle/>
        <a:p>
          <a:endParaRPr lang="es-SV"/>
        </a:p>
      </dgm:t>
    </dgm:pt>
    <dgm:pt modelId="{718AAA9E-F081-4227-9BB4-1FAFA6221E87}">
      <dgm:prSet phldrT="[Texto]"/>
      <dgm:spPr/>
      <dgm:t>
        <a:bodyPr/>
        <a:lstStyle/>
        <a:p>
          <a:r>
            <a:rPr lang="es-SV" dirty="0" smtClean="0"/>
            <a:t>Integridad</a:t>
          </a:r>
        </a:p>
      </dgm:t>
    </dgm:pt>
    <dgm:pt modelId="{908890CC-C1C7-483C-B669-72DEFD6DB14A}" type="parTrans" cxnId="{A8B429B4-A75F-45B7-89DD-89D53E54D1B1}">
      <dgm:prSet/>
      <dgm:spPr/>
      <dgm:t>
        <a:bodyPr/>
        <a:lstStyle/>
        <a:p>
          <a:endParaRPr lang="es-SV"/>
        </a:p>
      </dgm:t>
    </dgm:pt>
    <dgm:pt modelId="{1C1DA5D4-4C10-486E-9AFE-E774CE3B012E}" type="sibTrans" cxnId="{A8B429B4-A75F-45B7-89DD-89D53E54D1B1}">
      <dgm:prSet/>
      <dgm:spPr/>
      <dgm:t>
        <a:bodyPr/>
        <a:lstStyle/>
        <a:p>
          <a:endParaRPr lang="es-SV"/>
        </a:p>
      </dgm:t>
    </dgm:pt>
    <dgm:pt modelId="{AA87EE41-EFC9-4C8A-BE1E-B45528BD6337}">
      <dgm:prSet phldrT="[Texto]"/>
      <dgm:spPr/>
      <dgm:t>
        <a:bodyPr/>
        <a:lstStyle/>
        <a:p>
          <a:r>
            <a:rPr lang="es-SV" dirty="0" smtClean="0"/>
            <a:t>Igualdad</a:t>
          </a:r>
        </a:p>
      </dgm:t>
    </dgm:pt>
    <dgm:pt modelId="{29877B29-F4BB-4CD9-822D-B8A5FA06DFD8}" type="parTrans" cxnId="{F4DCAFFE-A752-46A2-BBF3-50EF2DEEAAEA}">
      <dgm:prSet/>
      <dgm:spPr/>
      <dgm:t>
        <a:bodyPr/>
        <a:lstStyle/>
        <a:p>
          <a:endParaRPr lang="es-SV"/>
        </a:p>
      </dgm:t>
    </dgm:pt>
    <dgm:pt modelId="{F3E33F7A-44E1-4B21-ABEA-5BA5BEEC26E9}" type="sibTrans" cxnId="{F4DCAFFE-A752-46A2-BBF3-50EF2DEEAAEA}">
      <dgm:prSet/>
      <dgm:spPr/>
      <dgm:t>
        <a:bodyPr/>
        <a:lstStyle/>
        <a:p>
          <a:endParaRPr lang="es-SV"/>
        </a:p>
      </dgm:t>
    </dgm:pt>
    <dgm:pt modelId="{58987773-4ED0-4832-BECC-CEE6A3470BD2}">
      <dgm:prSet phldrT="[Texto]"/>
      <dgm:spPr/>
      <dgm:t>
        <a:bodyPr/>
        <a:lstStyle/>
        <a:p>
          <a:r>
            <a:rPr lang="es-SV" dirty="0" smtClean="0"/>
            <a:t>Sencillez</a:t>
          </a:r>
        </a:p>
      </dgm:t>
    </dgm:pt>
    <dgm:pt modelId="{012864C8-21D3-4147-AF11-FBD392FB3899}" type="parTrans" cxnId="{6FCBA092-5D6C-4CD7-8A11-FADD928F05D3}">
      <dgm:prSet/>
      <dgm:spPr/>
      <dgm:t>
        <a:bodyPr/>
        <a:lstStyle/>
        <a:p>
          <a:endParaRPr lang="es-SV"/>
        </a:p>
      </dgm:t>
    </dgm:pt>
    <dgm:pt modelId="{29F43812-5072-46EF-A318-6980A8C2D6CD}" type="sibTrans" cxnId="{6FCBA092-5D6C-4CD7-8A11-FADD928F05D3}">
      <dgm:prSet/>
      <dgm:spPr/>
      <dgm:t>
        <a:bodyPr/>
        <a:lstStyle/>
        <a:p>
          <a:endParaRPr lang="es-SV"/>
        </a:p>
      </dgm:t>
    </dgm:pt>
    <dgm:pt modelId="{854894E6-FDB7-49B1-8DFB-EF642134EE46}">
      <dgm:prSet phldrT="[Texto]"/>
      <dgm:spPr/>
      <dgm:t>
        <a:bodyPr/>
        <a:lstStyle/>
        <a:p>
          <a:r>
            <a:rPr lang="es-SV" dirty="0" smtClean="0"/>
            <a:t>Gratuidad</a:t>
          </a:r>
        </a:p>
      </dgm:t>
    </dgm:pt>
    <dgm:pt modelId="{EB46855D-38F7-456A-B7A0-2345F4307754}" type="parTrans" cxnId="{BF8FED87-E0E5-4535-8A3D-551D469A9FE4}">
      <dgm:prSet/>
      <dgm:spPr/>
      <dgm:t>
        <a:bodyPr/>
        <a:lstStyle/>
        <a:p>
          <a:endParaRPr lang="es-SV"/>
        </a:p>
      </dgm:t>
    </dgm:pt>
    <dgm:pt modelId="{DC185447-713A-4A28-8D23-DBFA8ABA310D}" type="sibTrans" cxnId="{BF8FED87-E0E5-4535-8A3D-551D469A9FE4}">
      <dgm:prSet/>
      <dgm:spPr/>
      <dgm:t>
        <a:bodyPr/>
        <a:lstStyle/>
        <a:p>
          <a:endParaRPr lang="es-SV"/>
        </a:p>
      </dgm:t>
    </dgm:pt>
    <dgm:pt modelId="{0F855F8F-43D9-42F5-ADC0-BDD1022A628C}">
      <dgm:prSet phldrT="[Texto]"/>
      <dgm:spPr/>
      <dgm:t>
        <a:bodyPr/>
        <a:lstStyle/>
        <a:p>
          <a:r>
            <a:rPr lang="es-SV" dirty="0" smtClean="0"/>
            <a:t>Rendición de cuentas</a:t>
          </a:r>
        </a:p>
      </dgm:t>
    </dgm:pt>
    <dgm:pt modelId="{3095C67B-243A-444C-A189-726BCF94013F}" type="parTrans" cxnId="{481A48AA-B85B-4CB1-9471-A75793DC58D7}">
      <dgm:prSet/>
      <dgm:spPr/>
      <dgm:t>
        <a:bodyPr/>
        <a:lstStyle/>
        <a:p>
          <a:endParaRPr lang="es-SV"/>
        </a:p>
      </dgm:t>
    </dgm:pt>
    <dgm:pt modelId="{64784AA4-B77E-43FC-A9E1-06C5093EA1E8}" type="sibTrans" cxnId="{481A48AA-B85B-4CB1-9471-A75793DC58D7}">
      <dgm:prSet/>
      <dgm:spPr/>
      <dgm:t>
        <a:bodyPr/>
        <a:lstStyle/>
        <a:p>
          <a:endParaRPr lang="es-SV"/>
        </a:p>
      </dgm:t>
    </dgm:pt>
    <dgm:pt modelId="{ED802387-4AE3-4A64-B3BF-71A80F3857A5}" type="pres">
      <dgm:prSet presAssocID="{8D04F5D0-C67B-4177-8ED5-7868974382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SV"/>
        </a:p>
      </dgm:t>
    </dgm:pt>
    <dgm:pt modelId="{93C0C863-55C9-45AE-BFC8-856E73F60602}" type="pres">
      <dgm:prSet presAssocID="{1DC9B377-1807-44DA-83B2-7F361A929031}" presName="compNode" presStyleCnt="0"/>
      <dgm:spPr/>
    </dgm:pt>
    <dgm:pt modelId="{962FAD50-E7E9-4002-B347-0C9DC3703474}" type="pres">
      <dgm:prSet presAssocID="{1DC9B377-1807-44DA-83B2-7F361A929031}" presName="pict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5F3EFA5-6252-4D56-B069-8E0CE1A8E49D}" type="pres">
      <dgm:prSet presAssocID="{1DC9B377-1807-44DA-83B2-7F361A929031}" presName="textRect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98115AD7-E109-419B-A7E0-422C2646D42D}" type="pres">
      <dgm:prSet presAssocID="{A49BA5F1-E919-4E0E-ACC9-E843A4537CF2}" presName="sibTrans" presStyleLbl="sibTrans2D1" presStyleIdx="0" presStyleCnt="0"/>
      <dgm:spPr/>
      <dgm:t>
        <a:bodyPr/>
        <a:lstStyle/>
        <a:p>
          <a:endParaRPr lang="es-SV"/>
        </a:p>
      </dgm:t>
    </dgm:pt>
    <dgm:pt modelId="{97F00290-A4A9-4102-A218-39E804436445}" type="pres">
      <dgm:prSet presAssocID="{BE8A73BA-B77B-490C-AD42-C825207ED503}" presName="compNode" presStyleCnt="0"/>
      <dgm:spPr/>
    </dgm:pt>
    <dgm:pt modelId="{E9D1931F-8765-4A49-951A-7EDF91F5AC2E}" type="pres">
      <dgm:prSet presAssocID="{BE8A73BA-B77B-490C-AD42-C825207ED503}" presName="pict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SV"/>
        </a:p>
      </dgm:t>
    </dgm:pt>
    <dgm:pt modelId="{A37703E5-3BCF-47B4-8F27-1E0AF228BCC0}" type="pres">
      <dgm:prSet presAssocID="{BE8A73BA-B77B-490C-AD42-C825207ED503}" presName="textRect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AEB93241-6089-4F30-B924-C7C4D493D2A3}" type="pres">
      <dgm:prSet presAssocID="{6D12137A-6AD0-4687-8754-F8F8BB40DA28}" presName="sibTrans" presStyleLbl="sibTrans2D1" presStyleIdx="0" presStyleCnt="0"/>
      <dgm:spPr/>
      <dgm:t>
        <a:bodyPr/>
        <a:lstStyle/>
        <a:p>
          <a:endParaRPr lang="es-SV"/>
        </a:p>
      </dgm:t>
    </dgm:pt>
    <dgm:pt modelId="{99CD556B-B76D-4B29-9219-6FBD1214E082}" type="pres">
      <dgm:prSet presAssocID="{072DC7DB-E13A-4821-A64D-9CA8754F50F8}" presName="compNode" presStyleCnt="0"/>
      <dgm:spPr/>
    </dgm:pt>
    <dgm:pt modelId="{9040BCBC-4EFC-48DE-88F8-C4C1E155F800}" type="pres">
      <dgm:prSet presAssocID="{072DC7DB-E13A-4821-A64D-9CA8754F50F8}" presName="pictRect" presStyleLbl="nod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02AE7BE2-C16E-4DBC-B2AD-92E45D165208}" type="pres">
      <dgm:prSet presAssocID="{072DC7DB-E13A-4821-A64D-9CA8754F50F8}" presName="textRect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58E18ACB-38F1-4E06-BD2A-1908F9D6EC94}" type="pres">
      <dgm:prSet presAssocID="{3891ED4E-EFF0-4D46-8439-D64F51177C5A}" presName="sibTrans" presStyleLbl="sibTrans2D1" presStyleIdx="0" presStyleCnt="0"/>
      <dgm:spPr/>
      <dgm:t>
        <a:bodyPr/>
        <a:lstStyle/>
        <a:p>
          <a:endParaRPr lang="es-SV"/>
        </a:p>
      </dgm:t>
    </dgm:pt>
    <dgm:pt modelId="{0FCEF6CF-16D2-4AD6-AD84-F0C9B213D57A}" type="pres">
      <dgm:prSet presAssocID="{718AAA9E-F081-4227-9BB4-1FAFA6221E87}" presName="compNode" presStyleCnt="0"/>
      <dgm:spPr/>
    </dgm:pt>
    <dgm:pt modelId="{AC76F708-11A0-498D-8FA6-F18D171E6AB7}" type="pres">
      <dgm:prSet presAssocID="{718AAA9E-F081-4227-9BB4-1FAFA6221E87}" presName="pictRect" presStyleLbl="nod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67F5B04-47CA-41B0-986A-07EBC0B038F8}" type="pres">
      <dgm:prSet presAssocID="{718AAA9E-F081-4227-9BB4-1FAFA6221E87}" presName="textRect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0ED80BD3-9EAE-4726-85EE-6C88939EA366}" type="pres">
      <dgm:prSet presAssocID="{1C1DA5D4-4C10-486E-9AFE-E774CE3B012E}" presName="sibTrans" presStyleLbl="sibTrans2D1" presStyleIdx="0" presStyleCnt="0"/>
      <dgm:spPr/>
      <dgm:t>
        <a:bodyPr/>
        <a:lstStyle/>
        <a:p>
          <a:endParaRPr lang="es-SV"/>
        </a:p>
      </dgm:t>
    </dgm:pt>
    <dgm:pt modelId="{D364EB01-464C-4AB7-BC30-F126D267DBDE}" type="pres">
      <dgm:prSet presAssocID="{AA87EE41-EFC9-4C8A-BE1E-B45528BD6337}" presName="compNode" presStyleCnt="0"/>
      <dgm:spPr/>
    </dgm:pt>
    <dgm:pt modelId="{02EEDBC4-1B4E-4F13-A8B9-7F239BB68730}" type="pres">
      <dgm:prSet presAssocID="{AA87EE41-EFC9-4C8A-BE1E-B45528BD6337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C1971812-6458-4224-9012-8CB339E2F092}" type="pres">
      <dgm:prSet presAssocID="{AA87EE41-EFC9-4C8A-BE1E-B45528BD6337}" presName="textRect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E0E85E54-FDB0-4EF9-AD56-F40E9F2EB73B}" type="pres">
      <dgm:prSet presAssocID="{F3E33F7A-44E1-4B21-ABEA-5BA5BEEC26E9}" presName="sibTrans" presStyleLbl="sibTrans2D1" presStyleIdx="0" presStyleCnt="0"/>
      <dgm:spPr/>
      <dgm:t>
        <a:bodyPr/>
        <a:lstStyle/>
        <a:p>
          <a:endParaRPr lang="es-SV"/>
        </a:p>
      </dgm:t>
    </dgm:pt>
    <dgm:pt modelId="{709D15C9-6848-4014-AF92-1EADB621F7BE}" type="pres">
      <dgm:prSet presAssocID="{58987773-4ED0-4832-BECC-CEE6A3470BD2}" presName="compNode" presStyleCnt="0"/>
      <dgm:spPr/>
    </dgm:pt>
    <dgm:pt modelId="{A714557A-FDB0-432A-BF3E-77B7743334B8}" type="pres">
      <dgm:prSet presAssocID="{58987773-4ED0-4832-BECC-CEE6A3470BD2}" presName="pictRect" presStyleLbl="nod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A92800DA-20E1-43F0-BF75-5A28B6B36C8F}" type="pres">
      <dgm:prSet presAssocID="{58987773-4ED0-4832-BECC-CEE6A3470BD2}" presName="textRect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F442C115-0585-446C-AE54-75084C2FBF51}" type="pres">
      <dgm:prSet presAssocID="{29F43812-5072-46EF-A318-6980A8C2D6CD}" presName="sibTrans" presStyleLbl="sibTrans2D1" presStyleIdx="0" presStyleCnt="0"/>
      <dgm:spPr/>
      <dgm:t>
        <a:bodyPr/>
        <a:lstStyle/>
        <a:p>
          <a:endParaRPr lang="es-SV"/>
        </a:p>
      </dgm:t>
    </dgm:pt>
    <dgm:pt modelId="{013B30B6-7D0E-4881-AA4F-083D078D4AF3}" type="pres">
      <dgm:prSet presAssocID="{854894E6-FDB7-49B1-8DFB-EF642134EE46}" presName="compNode" presStyleCnt="0"/>
      <dgm:spPr/>
    </dgm:pt>
    <dgm:pt modelId="{B609D931-1D30-4A20-8383-332258D1B0AE}" type="pres">
      <dgm:prSet presAssocID="{854894E6-FDB7-49B1-8DFB-EF642134EE46}" presName="pictRect" presStyleLbl="nod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1CB4CAE7-F27A-41D2-ABB8-0500E7FDFA3B}" type="pres">
      <dgm:prSet presAssocID="{854894E6-FDB7-49B1-8DFB-EF642134EE46}" presName="textRect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F6230182-BA7F-4E13-A73F-0FAF082F3CDE}" type="pres">
      <dgm:prSet presAssocID="{DC185447-713A-4A28-8D23-DBFA8ABA310D}" presName="sibTrans" presStyleLbl="sibTrans2D1" presStyleIdx="0" presStyleCnt="0"/>
      <dgm:spPr/>
      <dgm:t>
        <a:bodyPr/>
        <a:lstStyle/>
        <a:p>
          <a:endParaRPr lang="es-SV"/>
        </a:p>
      </dgm:t>
    </dgm:pt>
    <dgm:pt modelId="{94D63179-CFDC-4D8F-A345-D8D8E43D7B51}" type="pres">
      <dgm:prSet presAssocID="{0F855F8F-43D9-42F5-ADC0-BDD1022A628C}" presName="compNode" presStyleCnt="0"/>
      <dgm:spPr/>
    </dgm:pt>
    <dgm:pt modelId="{070B6E76-C227-48A3-9621-3CB39B095FAC}" type="pres">
      <dgm:prSet presAssocID="{0F855F8F-43D9-42F5-ADC0-BDD1022A628C}" presName="pictRect" presStyleLbl="nod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s-SV"/>
        </a:p>
      </dgm:t>
    </dgm:pt>
    <dgm:pt modelId="{1A854E55-4710-4980-860B-B4EA0507C29B}" type="pres">
      <dgm:prSet presAssocID="{0F855F8F-43D9-42F5-ADC0-BDD1022A628C}" presName="textRect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BE35A49F-6BDA-4141-B9CC-E50912E90E03}" type="presOf" srcId="{DC185447-713A-4A28-8D23-DBFA8ABA310D}" destId="{F6230182-BA7F-4E13-A73F-0FAF082F3CDE}" srcOrd="0" destOrd="0" presId="urn:microsoft.com/office/officeart/2005/8/layout/pList1"/>
    <dgm:cxn modelId="{8F01899F-CE74-42F3-941F-139FFD70BD60}" type="presOf" srcId="{0F855F8F-43D9-42F5-ADC0-BDD1022A628C}" destId="{1A854E55-4710-4980-860B-B4EA0507C29B}" srcOrd="0" destOrd="0" presId="urn:microsoft.com/office/officeart/2005/8/layout/pList1"/>
    <dgm:cxn modelId="{227A9618-B824-4F75-A922-9820CB45290A}" type="presOf" srcId="{8D04F5D0-C67B-4177-8ED5-786897438253}" destId="{ED802387-4AE3-4A64-B3BF-71A80F3857A5}" srcOrd="0" destOrd="0" presId="urn:microsoft.com/office/officeart/2005/8/layout/pList1"/>
    <dgm:cxn modelId="{62EB12A1-EEF0-4FF1-86ED-53EC220B8394}" type="presOf" srcId="{29F43812-5072-46EF-A318-6980A8C2D6CD}" destId="{F442C115-0585-446C-AE54-75084C2FBF51}" srcOrd="0" destOrd="0" presId="urn:microsoft.com/office/officeart/2005/8/layout/pList1"/>
    <dgm:cxn modelId="{F4DCAFFE-A752-46A2-BBF3-50EF2DEEAAEA}" srcId="{8D04F5D0-C67B-4177-8ED5-786897438253}" destId="{AA87EE41-EFC9-4C8A-BE1E-B45528BD6337}" srcOrd="4" destOrd="0" parTransId="{29877B29-F4BB-4CD9-822D-B8A5FA06DFD8}" sibTransId="{F3E33F7A-44E1-4B21-ABEA-5BA5BEEC26E9}"/>
    <dgm:cxn modelId="{6FCBA092-5D6C-4CD7-8A11-FADD928F05D3}" srcId="{8D04F5D0-C67B-4177-8ED5-786897438253}" destId="{58987773-4ED0-4832-BECC-CEE6A3470BD2}" srcOrd="5" destOrd="0" parTransId="{012864C8-21D3-4147-AF11-FBD392FB3899}" sibTransId="{29F43812-5072-46EF-A318-6980A8C2D6CD}"/>
    <dgm:cxn modelId="{A8B429B4-A75F-45B7-89DD-89D53E54D1B1}" srcId="{8D04F5D0-C67B-4177-8ED5-786897438253}" destId="{718AAA9E-F081-4227-9BB4-1FAFA6221E87}" srcOrd="3" destOrd="0" parTransId="{908890CC-C1C7-483C-B669-72DEFD6DB14A}" sibTransId="{1C1DA5D4-4C10-486E-9AFE-E774CE3B012E}"/>
    <dgm:cxn modelId="{A62B5B77-567B-41BB-B671-A9736E80596D}" type="presOf" srcId="{F3E33F7A-44E1-4B21-ABEA-5BA5BEEC26E9}" destId="{E0E85E54-FDB0-4EF9-AD56-F40E9F2EB73B}" srcOrd="0" destOrd="0" presId="urn:microsoft.com/office/officeart/2005/8/layout/pList1"/>
    <dgm:cxn modelId="{058390AD-162E-4193-AC01-A20F2933B45A}" srcId="{8D04F5D0-C67B-4177-8ED5-786897438253}" destId="{BE8A73BA-B77B-490C-AD42-C825207ED503}" srcOrd="1" destOrd="0" parTransId="{C27886DE-2834-4C88-BDCB-86368B120D88}" sibTransId="{6D12137A-6AD0-4687-8754-F8F8BB40DA28}"/>
    <dgm:cxn modelId="{7643E374-E5D3-484F-B47D-CCBA9C73F786}" type="presOf" srcId="{6D12137A-6AD0-4687-8754-F8F8BB40DA28}" destId="{AEB93241-6089-4F30-B924-C7C4D493D2A3}" srcOrd="0" destOrd="0" presId="urn:microsoft.com/office/officeart/2005/8/layout/pList1"/>
    <dgm:cxn modelId="{ECE36B0D-97D2-4013-897B-71EECD9EC4BE}" type="presOf" srcId="{58987773-4ED0-4832-BECC-CEE6A3470BD2}" destId="{A92800DA-20E1-43F0-BF75-5A28B6B36C8F}" srcOrd="0" destOrd="0" presId="urn:microsoft.com/office/officeart/2005/8/layout/pList1"/>
    <dgm:cxn modelId="{E2B6CCB5-944D-4451-A9ED-3317C46DF8F1}" type="presOf" srcId="{AA87EE41-EFC9-4C8A-BE1E-B45528BD6337}" destId="{C1971812-6458-4224-9012-8CB339E2F092}" srcOrd="0" destOrd="0" presId="urn:microsoft.com/office/officeart/2005/8/layout/pList1"/>
    <dgm:cxn modelId="{0235D5B6-FF47-4C0E-BBF2-E8EBC27761BA}" type="presOf" srcId="{BE8A73BA-B77B-490C-AD42-C825207ED503}" destId="{A37703E5-3BCF-47B4-8F27-1E0AF228BCC0}" srcOrd="0" destOrd="0" presId="urn:microsoft.com/office/officeart/2005/8/layout/pList1"/>
    <dgm:cxn modelId="{5ED36456-8702-45F4-A9FC-801DA8495AF2}" srcId="{8D04F5D0-C67B-4177-8ED5-786897438253}" destId="{1DC9B377-1807-44DA-83B2-7F361A929031}" srcOrd="0" destOrd="0" parTransId="{F1F51AFE-6874-431C-AB6C-94F2F02CDDB8}" sibTransId="{A49BA5F1-E919-4E0E-ACC9-E843A4537CF2}"/>
    <dgm:cxn modelId="{BF8FED87-E0E5-4535-8A3D-551D469A9FE4}" srcId="{8D04F5D0-C67B-4177-8ED5-786897438253}" destId="{854894E6-FDB7-49B1-8DFB-EF642134EE46}" srcOrd="6" destOrd="0" parTransId="{EB46855D-38F7-456A-B7A0-2345F4307754}" sibTransId="{DC185447-713A-4A28-8D23-DBFA8ABA310D}"/>
    <dgm:cxn modelId="{B4F382B1-EB35-42EF-A253-580BCF8C627D}" type="presOf" srcId="{854894E6-FDB7-49B1-8DFB-EF642134EE46}" destId="{1CB4CAE7-F27A-41D2-ABB8-0500E7FDFA3B}" srcOrd="0" destOrd="0" presId="urn:microsoft.com/office/officeart/2005/8/layout/pList1"/>
    <dgm:cxn modelId="{9C623396-C4E8-4CAE-A0D5-1D27B1CCE73E}" srcId="{8D04F5D0-C67B-4177-8ED5-786897438253}" destId="{072DC7DB-E13A-4821-A64D-9CA8754F50F8}" srcOrd="2" destOrd="0" parTransId="{6DEDF252-027D-4D77-81CD-9E044F2DDF77}" sibTransId="{3891ED4E-EFF0-4D46-8439-D64F51177C5A}"/>
    <dgm:cxn modelId="{592BFDC9-1BB5-4920-8B69-3EAB2CBF6A8C}" type="presOf" srcId="{A49BA5F1-E919-4E0E-ACC9-E843A4537CF2}" destId="{98115AD7-E109-419B-A7E0-422C2646D42D}" srcOrd="0" destOrd="0" presId="urn:microsoft.com/office/officeart/2005/8/layout/pList1"/>
    <dgm:cxn modelId="{E1815584-9A2E-40A1-BC82-F89F3C63AE80}" type="presOf" srcId="{3891ED4E-EFF0-4D46-8439-D64F51177C5A}" destId="{58E18ACB-38F1-4E06-BD2A-1908F9D6EC94}" srcOrd="0" destOrd="0" presId="urn:microsoft.com/office/officeart/2005/8/layout/pList1"/>
    <dgm:cxn modelId="{36D518D2-A5A2-4AC8-BADE-171F12032C37}" type="presOf" srcId="{1DC9B377-1807-44DA-83B2-7F361A929031}" destId="{15F3EFA5-6252-4D56-B069-8E0CE1A8E49D}" srcOrd="0" destOrd="0" presId="urn:microsoft.com/office/officeart/2005/8/layout/pList1"/>
    <dgm:cxn modelId="{AE22B4D8-73DB-4C42-A0CB-0DE709453D26}" type="presOf" srcId="{1C1DA5D4-4C10-486E-9AFE-E774CE3B012E}" destId="{0ED80BD3-9EAE-4726-85EE-6C88939EA366}" srcOrd="0" destOrd="0" presId="urn:microsoft.com/office/officeart/2005/8/layout/pList1"/>
    <dgm:cxn modelId="{FB494B09-52B7-40B6-A2BD-D50D697323C6}" type="presOf" srcId="{718AAA9E-F081-4227-9BB4-1FAFA6221E87}" destId="{767F5B04-47CA-41B0-986A-07EBC0B038F8}" srcOrd="0" destOrd="0" presId="urn:microsoft.com/office/officeart/2005/8/layout/pList1"/>
    <dgm:cxn modelId="{BACDC161-16BC-4252-8064-D4D5A2528F3F}" type="presOf" srcId="{072DC7DB-E13A-4821-A64D-9CA8754F50F8}" destId="{02AE7BE2-C16E-4DBC-B2AD-92E45D165208}" srcOrd="0" destOrd="0" presId="urn:microsoft.com/office/officeart/2005/8/layout/pList1"/>
    <dgm:cxn modelId="{481A48AA-B85B-4CB1-9471-A75793DC58D7}" srcId="{8D04F5D0-C67B-4177-8ED5-786897438253}" destId="{0F855F8F-43D9-42F5-ADC0-BDD1022A628C}" srcOrd="7" destOrd="0" parTransId="{3095C67B-243A-444C-A189-726BCF94013F}" sibTransId="{64784AA4-B77E-43FC-A9E1-06C5093EA1E8}"/>
    <dgm:cxn modelId="{FC30ADD8-9B8B-41A4-A7E6-FED194208E53}" type="presParOf" srcId="{ED802387-4AE3-4A64-B3BF-71A80F3857A5}" destId="{93C0C863-55C9-45AE-BFC8-856E73F60602}" srcOrd="0" destOrd="0" presId="urn:microsoft.com/office/officeart/2005/8/layout/pList1"/>
    <dgm:cxn modelId="{387BF09D-6244-411B-B74E-0A028B278EE2}" type="presParOf" srcId="{93C0C863-55C9-45AE-BFC8-856E73F60602}" destId="{962FAD50-E7E9-4002-B347-0C9DC3703474}" srcOrd="0" destOrd="0" presId="urn:microsoft.com/office/officeart/2005/8/layout/pList1"/>
    <dgm:cxn modelId="{F5F995AE-D679-4A6A-9126-FB66ED67E87F}" type="presParOf" srcId="{93C0C863-55C9-45AE-BFC8-856E73F60602}" destId="{15F3EFA5-6252-4D56-B069-8E0CE1A8E49D}" srcOrd="1" destOrd="0" presId="urn:microsoft.com/office/officeart/2005/8/layout/pList1"/>
    <dgm:cxn modelId="{F3427532-BDA7-4C91-BA22-1B9A2DDC4C18}" type="presParOf" srcId="{ED802387-4AE3-4A64-B3BF-71A80F3857A5}" destId="{98115AD7-E109-419B-A7E0-422C2646D42D}" srcOrd="1" destOrd="0" presId="urn:microsoft.com/office/officeart/2005/8/layout/pList1"/>
    <dgm:cxn modelId="{BDD3E530-02B4-4AD3-978B-A83A54FF3667}" type="presParOf" srcId="{ED802387-4AE3-4A64-B3BF-71A80F3857A5}" destId="{97F00290-A4A9-4102-A218-39E804436445}" srcOrd="2" destOrd="0" presId="urn:microsoft.com/office/officeart/2005/8/layout/pList1"/>
    <dgm:cxn modelId="{D6FBA738-A6C3-4E8D-9D38-BBC2A7512E46}" type="presParOf" srcId="{97F00290-A4A9-4102-A218-39E804436445}" destId="{E9D1931F-8765-4A49-951A-7EDF91F5AC2E}" srcOrd="0" destOrd="0" presId="urn:microsoft.com/office/officeart/2005/8/layout/pList1"/>
    <dgm:cxn modelId="{952E242E-E08F-479E-B18E-D399B205C729}" type="presParOf" srcId="{97F00290-A4A9-4102-A218-39E804436445}" destId="{A37703E5-3BCF-47B4-8F27-1E0AF228BCC0}" srcOrd="1" destOrd="0" presId="urn:microsoft.com/office/officeart/2005/8/layout/pList1"/>
    <dgm:cxn modelId="{A90B72BF-4266-4140-8A9B-83BD0B4E131A}" type="presParOf" srcId="{ED802387-4AE3-4A64-B3BF-71A80F3857A5}" destId="{AEB93241-6089-4F30-B924-C7C4D493D2A3}" srcOrd="3" destOrd="0" presId="urn:microsoft.com/office/officeart/2005/8/layout/pList1"/>
    <dgm:cxn modelId="{DB499899-8292-4D8E-BFC4-409334009CF5}" type="presParOf" srcId="{ED802387-4AE3-4A64-B3BF-71A80F3857A5}" destId="{99CD556B-B76D-4B29-9219-6FBD1214E082}" srcOrd="4" destOrd="0" presId="urn:microsoft.com/office/officeart/2005/8/layout/pList1"/>
    <dgm:cxn modelId="{D19A1C2A-FEDB-451E-99D6-4A0F675A3CC4}" type="presParOf" srcId="{99CD556B-B76D-4B29-9219-6FBD1214E082}" destId="{9040BCBC-4EFC-48DE-88F8-C4C1E155F800}" srcOrd="0" destOrd="0" presId="urn:microsoft.com/office/officeart/2005/8/layout/pList1"/>
    <dgm:cxn modelId="{99DAF924-DE43-41C9-8AE8-07512012972D}" type="presParOf" srcId="{99CD556B-B76D-4B29-9219-6FBD1214E082}" destId="{02AE7BE2-C16E-4DBC-B2AD-92E45D165208}" srcOrd="1" destOrd="0" presId="urn:microsoft.com/office/officeart/2005/8/layout/pList1"/>
    <dgm:cxn modelId="{94BBC821-4EFC-4374-935C-F4F8AAC41232}" type="presParOf" srcId="{ED802387-4AE3-4A64-B3BF-71A80F3857A5}" destId="{58E18ACB-38F1-4E06-BD2A-1908F9D6EC94}" srcOrd="5" destOrd="0" presId="urn:microsoft.com/office/officeart/2005/8/layout/pList1"/>
    <dgm:cxn modelId="{9A95CC01-B7F4-4D69-BFEF-C6181822EA72}" type="presParOf" srcId="{ED802387-4AE3-4A64-B3BF-71A80F3857A5}" destId="{0FCEF6CF-16D2-4AD6-AD84-F0C9B213D57A}" srcOrd="6" destOrd="0" presId="urn:microsoft.com/office/officeart/2005/8/layout/pList1"/>
    <dgm:cxn modelId="{F67C8793-CB8B-4B51-B984-CC7A8305E294}" type="presParOf" srcId="{0FCEF6CF-16D2-4AD6-AD84-F0C9B213D57A}" destId="{AC76F708-11A0-498D-8FA6-F18D171E6AB7}" srcOrd="0" destOrd="0" presId="urn:microsoft.com/office/officeart/2005/8/layout/pList1"/>
    <dgm:cxn modelId="{CB4883AC-9A07-4B0B-AF98-6E22AC7195AF}" type="presParOf" srcId="{0FCEF6CF-16D2-4AD6-AD84-F0C9B213D57A}" destId="{767F5B04-47CA-41B0-986A-07EBC0B038F8}" srcOrd="1" destOrd="0" presId="urn:microsoft.com/office/officeart/2005/8/layout/pList1"/>
    <dgm:cxn modelId="{1608033A-2BB6-4A37-9C55-EA520D92AAB5}" type="presParOf" srcId="{ED802387-4AE3-4A64-B3BF-71A80F3857A5}" destId="{0ED80BD3-9EAE-4726-85EE-6C88939EA366}" srcOrd="7" destOrd="0" presId="urn:microsoft.com/office/officeart/2005/8/layout/pList1"/>
    <dgm:cxn modelId="{11EB17DD-E447-4EE1-9310-968373FF2146}" type="presParOf" srcId="{ED802387-4AE3-4A64-B3BF-71A80F3857A5}" destId="{D364EB01-464C-4AB7-BC30-F126D267DBDE}" srcOrd="8" destOrd="0" presId="urn:microsoft.com/office/officeart/2005/8/layout/pList1"/>
    <dgm:cxn modelId="{F1F627A9-9DC1-46FC-ABA1-11C50077D3FA}" type="presParOf" srcId="{D364EB01-464C-4AB7-BC30-F126D267DBDE}" destId="{02EEDBC4-1B4E-4F13-A8B9-7F239BB68730}" srcOrd="0" destOrd="0" presId="urn:microsoft.com/office/officeart/2005/8/layout/pList1"/>
    <dgm:cxn modelId="{08036A80-54CD-4165-A1BF-22D83352ECBF}" type="presParOf" srcId="{D364EB01-464C-4AB7-BC30-F126D267DBDE}" destId="{C1971812-6458-4224-9012-8CB339E2F092}" srcOrd="1" destOrd="0" presId="urn:microsoft.com/office/officeart/2005/8/layout/pList1"/>
    <dgm:cxn modelId="{F2FFE466-7522-4C37-9268-80302315E766}" type="presParOf" srcId="{ED802387-4AE3-4A64-B3BF-71A80F3857A5}" destId="{E0E85E54-FDB0-4EF9-AD56-F40E9F2EB73B}" srcOrd="9" destOrd="0" presId="urn:microsoft.com/office/officeart/2005/8/layout/pList1"/>
    <dgm:cxn modelId="{DA0EACB6-691C-421B-BC6A-1C62C1156C40}" type="presParOf" srcId="{ED802387-4AE3-4A64-B3BF-71A80F3857A5}" destId="{709D15C9-6848-4014-AF92-1EADB621F7BE}" srcOrd="10" destOrd="0" presId="urn:microsoft.com/office/officeart/2005/8/layout/pList1"/>
    <dgm:cxn modelId="{935156E6-040D-4A27-9323-6FA01D51094F}" type="presParOf" srcId="{709D15C9-6848-4014-AF92-1EADB621F7BE}" destId="{A714557A-FDB0-432A-BF3E-77B7743334B8}" srcOrd="0" destOrd="0" presId="urn:microsoft.com/office/officeart/2005/8/layout/pList1"/>
    <dgm:cxn modelId="{266365C2-AB2C-473C-B501-76F77A276D6C}" type="presParOf" srcId="{709D15C9-6848-4014-AF92-1EADB621F7BE}" destId="{A92800DA-20E1-43F0-BF75-5A28B6B36C8F}" srcOrd="1" destOrd="0" presId="urn:microsoft.com/office/officeart/2005/8/layout/pList1"/>
    <dgm:cxn modelId="{E89F4C35-67BB-4ABC-9B5B-08BC3A7AD9C2}" type="presParOf" srcId="{ED802387-4AE3-4A64-B3BF-71A80F3857A5}" destId="{F442C115-0585-446C-AE54-75084C2FBF51}" srcOrd="11" destOrd="0" presId="urn:microsoft.com/office/officeart/2005/8/layout/pList1"/>
    <dgm:cxn modelId="{D51C934D-05AE-4E68-B5F0-76B674888002}" type="presParOf" srcId="{ED802387-4AE3-4A64-B3BF-71A80F3857A5}" destId="{013B30B6-7D0E-4881-AA4F-083D078D4AF3}" srcOrd="12" destOrd="0" presId="urn:microsoft.com/office/officeart/2005/8/layout/pList1"/>
    <dgm:cxn modelId="{38445EF9-9765-430A-9064-33F4A16D676A}" type="presParOf" srcId="{013B30B6-7D0E-4881-AA4F-083D078D4AF3}" destId="{B609D931-1D30-4A20-8383-332258D1B0AE}" srcOrd="0" destOrd="0" presId="urn:microsoft.com/office/officeart/2005/8/layout/pList1"/>
    <dgm:cxn modelId="{004B538A-B53B-4BB3-8B19-744DD4CDA096}" type="presParOf" srcId="{013B30B6-7D0E-4881-AA4F-083D078D4AF3}" destId="{1CB4CAE7-F27A-41D2-ABB8-0500E7FDFA3B}" srcOrd="1" destOrd="0" presId="urn:microsoft.com/office/officeart/2005/8/layout/pList1"/>
    <dgm:cxn modelId="{9CFEAECE-BDE8-4783-88D4-9CF2CCEE5BC4}" type="presParOf" srcId="{ED802387-4AE3-4A64-B3BF-71A80F3857A5}" destId="{F6230182-BA7F-4E13-A73F-0FAF082F3CDE}" srcOrd="13" destOrd="0" presId="urn:microsoft.com/office/officeart/2005/8/layout/pList1"/>
    <dgm:cxn modelId="{42D0F794-B40B-4B3B-859F-6D63BEAD883B}" type="presParOf" srcId="{ED802387-4AE3-4A64-B3BF-71A80F3857A5}" destId="{94D63179-CFDC-4D8F-A345-D8D8E43D7B51}" srcOrd="14" destOrd="0" presId="urn:microsoft.com/office/officeart/2005/8/layout/pList1"/>
    <dgm:cxn modelId="{B2F4A92D-6BA7-49E7-B0EF-C868973D1C8E}" type="presParOf" srcId="{94D63179-CFDC-4D8F-A345-D8D8E43D7B51}" destId="{070B6E76-C227-48A3-9621-3CB39B095FAC}" srcOrd="0" destOrd="0" presId="urn:microsoft.com/office/officeart/2005/8/layout/pList1"/>
    <dgm:cxn modelId="{C01EF5A8-DB9F-415D-B68D-3FBA821A4367}" type="presParOf" srcId="{94D63179-CFDC-4D8F-A345-D8D8E43D7B51}" destId="{1A854E55-4710-4980-860B-B4EA0507C29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77FF4-D3E3-489C-8B8A-069536299A2D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SV"/>
        </a:p>
      </dgm:t>
    </dgm:pt>
    <dgm:pt modelId="{33E19925-6835-4F58-AE0D-8EE7A50F6240}">
      <dgm:prSet phldrT="[Texto]"/>
      <dgm:spPr>
        <a:solidFill>
          <a:srgbClr val="0049B4"/>
        </a:solidFill>
      </dgm:spPr>
      <dgm:t>
        <a:bodyPr/>
        <a:lstStyle/>
        <a:p>
          <a:r>
            <a:rPr lang="x-none" dirty="0" smtClean="0">
              <a:latin typeface="Arial" panose="020B0604020202020204" pitchFamily="34" charset="0"/>
              <a:cs typeface="Arial" panose="020B0604020202020204" pitchFamily="34" charset="0"/>
            </a:rPr>
            <a:t>3 </a:t>
          </a:r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Órganos del Estado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A7E5C5-A164-4096-8307-ECBE66B56C4A}" type="parTrans" cxnId="{8561F8BC-A9F6-4808-B3A4-E8BD38D5B9C0}">
      <dgm:prSet/>
      <dgm:spPr/>
      <dgm:t>
        <a:bodyPr/>
        <a:lstStyle/>
        <a:p>
          <a:endParaRPr lang="es-SV"/>
        </a:p>
      </dgm:t>
    </dgm:pt>
    <dgm:pt modelId="{4AA69648-DB50-43BF-A4EB-E6E210429E66}" type="sibTrans" cxnId="{8561F8BC-A9F6-4808-B3A4-E8BD38D5B9C0}">
      <dgm:prSet/>
      <dgm:spPr/>
      <dgm:t>
        <a:bodyPr/>
        <a:lstStyle/>
        <a:p>
          <a:endParaRPr lang="es-SV"/>
        </a:p>
      </dgm:t>
    </dgm:pt>
    <dgm:pt modelId="{57FE3807-21FD-4ED7-A9E0-64B8C3678DA4}">
      <dgm:prSet phldrT="[Texto]" phldr="1"/>
      <dgm:spPr/>
      <dgm:t>
        <a:bodyPr/>
        <a:lstStyle/>
        <a:p>
          <a:endParaRPr lang="es-SV" dirty="0"/>
        </a:p>
      </dgm:t>
    </dgm:pt>
    <dgm:pt modelId="{99ED0E31-77E3-473C-9C1C-E0BCD04710E1}" type="parTrans" cxnId="{71682144-7F7D-4999-BAEE-F50DD43A1C6D}">
      <dgm:prSet/>
      <dgm:spPr/>
      <dgm:t>
        <a:bodyPr/>
        <a:lstStyle/>
        <a:p>
          <a:endParaRPr lang="es-SV"/>
        </a:p>
      </dgm:t>
    </dgm:pt>
    <dgm:pt modelId="{ECF55313-FFB6-4EFA-9CCF-FA632BC305CD}" type="sibTrans" cxnId="{71682144-7F7D-4999-BAEE-F50DD43A1C6D}">
      <dgm:prSet/>
      <dgm:spPr/>
      <dgm:t>
        <a:bodyPr/>
        <a:lstStyle/>
        <a:p>
          <a:endParaRPr lang="es-SV"/>
        </a:p>
      </dgm:t>
    </dgm:pt>
    <dgm:pt modelId="{FA1E6452-A4ED-43AF-A750-2DD16A5A87B3}">
      <dgm:prSet phldrT="[Texto]"/>
      <dgm:spPr/>
      <dgm:t>
        <a:bodyPr/>
        <a:lstStyle/>
        <a:p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Ministerios y Secretarías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705BE8-DB8C-4783-9596-84CC82C02CFF}" type="parTrans" cxnId="{F2B1B0F0-C3D3-4E94-A520-F7E4581E4C2C}">
      <dgm:prSet/>
      <dgm:spPr/>
      <dgm:t>
        <a:bodyPr/>
        <a:lstStyle/>
        <a:p>
          <a:endParaRPr lang="es-SV"/>
        </a:p>
      </dgm:t>
    </dgm:pt>
    <dgm:pt modelId="{8A7365FF-4A4E-4EF9-8A3F-A35E632D8822}" type="sibTrans" cxnId="{F2B1B0F0-C3D3-4E94-A520-F7E4581E4C2C}">
      <dgm:prSet/>
      <dgm:spPr/>
      <dgm:t>
        <a:bodyPr/>
        <a:lstStyle/>
        <a:p>
          <a:endParaRPr lang="es-SV"/>
        </a:p>
      </dgm:t>
    </dgm:pt>
    <dgm:pt modelId="{EEEDE666-A72D-48E9-978E-881B2E37A543}">
      <dgm:prSet phldrT="[Texto]"/>
      <dgm:spPr>
        <a:solidFill>
          <a:srgbClr val="0049B4"/>
        </a:solidFill>
        <a:ln>
          <a:noFill/>
        </a:ln>
      </dgm:spPr>
      <dgm:t>
        <a:bodyPr/>
        <a:lstStyle/>
        <a:p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Regulados en leyes especiales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EFBDB1-EB33-4E42-9721-11E7555E4F34}" type="parTrans" cxnId="{668E65A6-8EF0-4910-8E45-1BF8D1BD2320}">
      <dgm:prSet/>
      <dgm:spPr/>
      <dgm:t>
        <a:bodyPr/>
        <a:lstStyle/>
        <a:p>
          <a:endParaRPr lang="es-SV"/>
        </a:p>
      </dgm:t>
    </dgm:pt>
    <dgm:pt modelId="{37FB2D80-805D-46F4-9F46-C8EA25128501}" type="sibTrans" cxnId="{668E65A6-8EF0-4910-8E45-1BF8D1BD2320}">
      <dgm:prSet/>
      <dgm:spPr/>
      <dgm:t>
        <a:bodyPr/>
        <a:lstStyle/>
        <a:p>
          <a:endParaRPr lang="es-SV"/>
        </a:p>
      </dgm:t>
    </dgm:pt>
    <dgm:pt modelId="{8F9B7259-95A0-42FA-9519-03AE0FF521B8}">
      <dgm:prSet phldrT="[Texto]" phldr="1"/>
      <dgm:spPr/>
      <dgm:t>
        <a:bodyPr/>
        <a:lstStyle/>
        <a:p>
          <a:endParaRPr lang="es-SV"/>
        </a:p>
      </dgm:t>
    </dgm:pt>
    <dgm:pt modelId="{9A062FA1-2321-4CB2-A1E8-27D9D6A13246}" type="parTrans" cxnId="{144155A3-B53F-483B-A95B-32D57C0A35FE}">
      <dgm:prSet/>
      <dgm:spPr/>
      <dgm:t>
        <a:bodyPr/>
        <a:lstStyle/>
        <a:p>
          <a:endParaRPr lang="es-SV"/>
        </a:p>
      </dgm:t>
    </dgm:pt>
    <dgm:pt modelId="{9766F399-45FA-4236-9DF4-132FB3C6B1BE}" type="sibTrans" cxnId="{144155A3-B53F-483B-A95B-32D57C0A35FE}">
      <dgm:prSet/>
      <dgm:spPr/>
      <dgm:t>
        <a:bodyPr/>
        <a:lstStyle/>
        <a:p>
          <a:endParaRPr lang="es-SV"/>
        </a:p>
      </dgm:t>
    </dgm:pt>
    <dgm:pt modelId="{3B52D71C-D0A5-46AB-B8C8-5A53B78671F6}">
      <dgm:prSet phldrT="[Texto]"/>
      <dgm:spPr/>
      <dgm:t>
        <a:bodyPr/>
        <a:lstStyle/>
        <a:p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Ley Orgánica de CEL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03A674-23D6-477F-92E1-3A71C729F73C}" type="parTrans" cxnId="{EE3DA52B-36EE-4DF7-BEF4-56220CC3CA10}">
      <dgm:prSet/>
      <dgm:spPr/>
      <dgm:t>
        <a:bodyPr/>
        <a:lstStyle/>
        <a:p>
          <a:endParaRPr lang="es-SV"/>
        </a:p>
      </dgm:t>
    </dgm:pt>
    <dgm:pt modelId="{DFCD672C-B788-41A8-8DF7-CB6DCA1D0AA9}" type="sibTrans" cxnId="{EE3DA52B-36EE-4DF7-BEF4-56220CC3CA10}">
      <dgm:prSet/>
      <dgm:spPr/>
      <dgm:t>
        <a:bodyPr/>
        <a:lstStyle/>
        <a:p>
          <a:endParaRPr lang="es-SV"/>
        </a:p>
      </dgm:t>
    </dgm:pt>
    <dgm:pt modelId="{5498DDA1-9436-4041-A11C-EB296432E7B0}">
      <dgm:prSet phldrT="[Texto]"/>
      <dgm:spPr>
        <a:solidFill>
          <a:srgbClr val="0049B4"/>
        </a:solidFill>
      </dgm:spPr>
      <dgm:t>
        <a:bodyPr/>
        <a:lstStyle/>
        <a:p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Otros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23BCF3-93CE-4FF2-99D5-C4FD26567092}" type="parTrans" cxnId="{05F73E06-F466-4B54-AD04-12453ECB8B5E}">
      <dgm:prSet/>
      <dgm:spPr/>
      <dgm:t>
        <a:bodyPr/>
        <a:lstStyle/>
        <a:p>
          <a:endParaRPr lang="es-SV"/>
        </a:p>
      </dgm:t>
    </dgm:pt>
    <dgm:pt modelId="{92F7BBD9-0991-40D2-8402-6C8C851E9DA6}" type="sibTrans" cxnId="{05F73E06-F466-4B54-AD04-12453ECB8B5E}">
      <dgm:prSet/>
      <dgm:spPr/>
      <dgm:t>
        <a:bodyPr/>
        <a:lstStyle/>
        <a:p>
          <a:endParaRPr lang="es-SV"/>
        </a:p>
      </dgm:t>
    </dgm:pt>
    <dgm:pt modelId="{DF12EEC1-D5F6-448F-A3A9-D5E4A23C02F8}">
      <dgm:prSet phldrT="[Texto]" phldr="1"/>
      <dgm:spPr/>
      <dgm:t>
        <a:bodyPr/>
        <a:lstStyle/>
        <a:p>
          <a:endParaRPr lang="es-SV"/>
        </a:p>
      </dgm:t>
    </dgm:pt>
    <dgm:pt modelId="{8F586E81-BE20-4118-A0BB-CAD52589615B}" type="parTrans" cxnId="{C10E7159-68CD-496D-9B86-16F423C442CD}">
      <dgm:prSet/>
      <dgm:spPr/>
      <dgm:t>
        <a:bodyPr/>
        <a:lstStyle/>
        <a:p>
          <a:endParaRPr lang="es-SV"/>
        </a:p>
      </dgm:t>
    </dgm:pt>
    <dgm:pt modelId="{B2F8054B-73F4-40E0-A7DA-79A682DA0B00}" type="sibTrans" cxnId="{C10E7159-68CD-496D-9B86-16F423C442CD}">
      <dgm:prSet/>
      <dgm:spPr/>
      <dgm:t>
        <a:bodyPr/>
        <a:lstStyle/>
        <a:p>
          <a:endParaRPr lang="es-SV"/>
        </a:p>
      </dgm:t>
    </dgm:pt>
    <dgm:pt modelId="{25FE54BD-EB13-4730-9CFD-BDA1263BCF7B}">
      <dgm:prSet phldrT="[Texto]" custT="1"/>
      <dgm:spPr/>
      <dgm:t>
        <a:bodyPr/>
        <a:lstStyle/>
        <a:p>
          <a:r>
            <a:rPr lang="es-SV" sz="1700" dirty="0" smtClean="0">
              <a:latin typeface="Arial" panose="020B0604020202020204" pitchFamily="34" charset="0"/>
              <a:cs typeface="Arial" panose="020B0604020202020204" pitchFamily="34" charset="0"/>
            </a:rPr>
            <a:t>Sociedades de economía mixta</a:t>
          </a:r>
          <a:endParaRPr lang="es-SV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C4BAA2-73DC-4BDC-8A91-AEAD90F31CC0}" type="parTrans" cxnId="{ECD63D05-061B-4CD0-A63E-1C532D421871}">
      <dgm:prSet/>
      <dgm:spPr/>
      <dgm:t>
        <a:bodyPr/>
        <a:lstStyle/>
        <a:p>
          <a:endParaRPr lang="es-SV"/>
        </a:p>
      </dgm:t>
    </dgm:pt>
    <dgm:pt modelId="{C772078C-ABC6-446B-B6D0-B47E584F62FF}" type="sibTrans" cxnId="{ECD63D05-061B-4CD0-A63E-1C532D421871}">
      <dgm:prSet/>
      <dgm:spPr/>
      <dgm:t>
        <a:bodyPr/>
        <a:lstStyle/>
        <a:p>
          <a:endParaRPr lang="es-SV"/>
        </a:p>
      </dgm:t>
    </dgm:pt>
    <dgm:pt modelId="{E8243CCA-8248-4FFD-8BDD-FD1847AF3FE8}">
      <dgm:prSet phldrT="[Texto]"/>
      <dgm:spPr/>
      <dgm:t>
        <a:bodyPr/>
        <a:lstStyle/>
        <a:p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Instituciones autónomas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F3F9E1-5706-4CF2-A2FC-221908D0CFCA}" type="parTrans" cxnId="{94900DE2-CB8F-4F44-9B82-7D2D255AD387}">
      <dgm:prSet/>
      <dgm:spPr/>
      <dgm:t>
        <a:bodyPr/>
        <a:lstStyle/>
        <a:p>
          <a:endParaRPr lang="es-SV"/>
        </a:p>
      </dgm:t>
    </dgm:pt>
    <dgm:pt modelId="{6244A366-492B-4F84-960B-968DCAF66566}" type="sibTrans" cxnId="{94900DE2-CB8F-4F44-9B82-7D2D255AD387}">
      <dgm:prSet/>
      <dgm:spPr/>
      <dgm:t>
        <a:bodyPr/>
        <a:lstStyle/>
        <a:p>
          <a:endParaRPr lang="es-SV"/>
        </a:p>
      </dgm:t>
    </dgm:pt>
    <dgm:pt modelId="{8F7FA1E3-56D6-47B3-AD89-BDAEBFE13038}">
      <dgm:prSet phldrT="[Texto]"/>
      <dgm:spPr/>
      <dgm:t>
        <a:bodyPr/>
        <a:lstStyle/>
        <a:p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262 Municipalidades del país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037C09-91D6-4C57-9343-ADF207AFA1C1}" type="parTrans" cxnId="{C4E4B947-14BA-44BF-B3CA-53928D1E3326}">
      <dgm:prSet/>
      <dgm:spPr/>
      <dgm:t>
        <a:bodyPr/>
        <a:lstStyle/>
        <a:p>
          <a:endParaRPr lang="es-SV"/>
        </a:p>
      </dgm:t>
    </dgm:pt>
    <dgm:pt modelId="{BAA35A6E-650E-43E6-9A8A-4D934219BEA2}" type="sibTrans" cxnId="{C4E4B947-14BA-44BF-B3CA-53928D1E3326}">
      <dgm:prSet/>
      <dgm:spPr/>
      <dgm:t>
        <a:bodyPr/>
        <a:lstStyle/>
        <a:p>
          <a:endParaRPr lang="es-SV"/>
        </a:p>
      </dgm:t>
    </dgm:pt>
    <dgm:pt modelId="{67419E7C-98CA-492F-9B28-BD368FBE099A}">
      <dgm:prSet phldrT="[Texto]"/>
      <dgm:spPr/>
      <dgm:t>
        <a:bodyPr/>
        <a:lstStyle/>
        <a:p>
          <a:r>
            <a:rPr lang="es-SV" dirty="0" smtClean="0">
              <a:latin typeface="Arial" panose="020B0604020202020204" pitchFamily="34" charset="0"/>
              <a:cs typeface="Arial" panose="020B0604020202020204" pitchFamily="34" charset="0"/>
            </a:rPr>
            <a:t>Ley Orgánica del ISSS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8D754-E337-43BE-AB5B-3E845A0A1EE7}" type="parTrans" cxnId="{99C17FDD-3E54-4EC9-953A-05CEB36D00B1}">
      <dgm:prSet/>
      <dgm:spPr/>
      <dgm:t>
        <a:bodyPr/>
        <a:lstStyle/>
        <a:p>
          <a:endParaRPr lang="es-SV"/>
        </a:p>
      </dgm:t>
    </dgm:pt>
    <dgm:pt modelId="{F907B3E5-D7C0-4358-8689-1448E7F32315}" type="sibTrans" cxnId="{99C17FDD-3E54-4EC9-953A-05CEB36D00B1}">
      <dgm:prSet/>
      <dgm:spPr/>
      <dgm:t>
        <a:bodyPr/>
        <a:lstStyle/>
        <a:p>
          <a:endParaRPr lang="es-SV"/>
        </a:p>
      </dgm:t>
    </dgm:pt>
    <dgm:pt modelId="{A59E268F-491F-4B1F-BED2-C10904FA20D4}">
      <dgm:prSet phldrT="[Texto]" custT="1"/>
      <dgm:spPr/>
      <dgm:t>
        <a:bodyPr/>
        <a:lstStyle/>
        <a:p>
          <a:r>
            <a:rPr lang="es-SV" sz="1700" dirty="0" smtClean="0">
              <a:latin typeface="Arial" panose="020B0604020202020204" pitchFamily="34" charset="0"/>
              <a:cs typeface="Arial" panose="020B0604020202020204" pitchFamily="34" charset="0"/>
            </a:rPr>
            <a:t>Personas naturales o jurídicas que manejen recursos o información pública</a:t>
          </a:r>
          <a:endParaRPr lang="es-SV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F6EB72-82CB-4B68-9A22-BA70699B13AE}" type="parTrans" cxnId="{D6D47A65-B347-4BE0-893D-0D98AA758C66}">
      <dgm:prSet/>
      <dgm:spPr/>
      <dgm:t>
        <a:bodyPr/>
        <a:lstStyle/>
        <a:p>
          <a:endParaRPr lang="es-SV"/>
        </a:p>
      </dgm:t>
    </dgm:pt>
    <dgm:pt modelId="{B03F29A6-AE77-46B3-9536-33BE99B314C7}" type="sibTrans" cxnId="{D6D47A65-B347-4BE0-893D-0D98AA758C66}">
      <dgm:prSet/>
      <dgm:spPr/>
      <dgm:t>
        <a:bodyPr/>
        <a:lstStyle/>
        <a:p>
          <a:endParaRPr lang="es-SV"/>
        </a:p>
      </dgm:t>
    </dgm:pt>
    <dgm:pt modelId="{6ABCEFB9-26F3-4FBC-92CB-2043B9F9F481}">
      <dgm:prSet phldrT="[Texto]" custT="1"/>
      <dgm:spPr/>
      <dgm:t>
        <a:bodyPr/>
        <a:lstStyle/>
        <a:p>
          <a:r>
            <a:rPr lang="es-SV" sz="1700" dirty="0" smtClean="0">
              <a:latin typeface="Arial" panose="020B0604020202020204" pitchFamily="34" charset="0"/>
              <a:cs typeface="Arial" panose="020B0604020202020204" pitchFamily="34" charset="0"/>
            </a:rPr>
            <a:t>Convenios internacionales</a:t>
          </a:r>
          <a:endParaRPr lang="es-SV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A81756-DF77-44B2-9F1E-45F794E72537}" type="parTrans" cxnId="{751D90A2-3A95-4041-AB3C-B2DAE8E28C00}">
      <dgm:prSet/>
      <dgm:spPr/>
      <dgm:t>
        <a:bodyPr/>
        <a:lstStyle/>
        <a:p>
          <a:endParaRPr lang="es-SV"/>
        </a:p>
      </dgm:t>
    </dgm:pt>
    <dgm:pt modelId="{810FE7A4-7A81-4236-9F68-0D094ABB3FDA}" type="sibTrans" cxnId="{751D90A2-3A95-4041-AB3C-B2DAE8E28C00}">
      <dgm:prSet/>
      <dgm:spPr/>
      <dgm:t>
        <a:bodyPr/>
        <a:lstStyle/>
        <a:p>
          <a:endParaRPr lang="es-SV"/>
        </a:p>
      </dgm:t>
    </dgm:pt>
    <dgm:pt modelId="{047C0789-3057-43E4-BDCD-94637884846A}" type="pres">
      <dgm:prSet presAssocID="{68F77FF4-D3E3-489C-8B8A-069536299A2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SV"/>
        </a:p>
      </dgm:t>
    </dgm:pt>
    <dgm:pt modelId="{49C85BD8-F805-43DA-8B50-CBA05827EFAF}" type="pres">
      <dgm:prSet presAssocID="{33E19925-6835-4F58-AE0D-8EE7A50F6240}" presName="composite" presStyleCnt="0"/>
      <dgm:spPr/>
    </dgm:pt>
    <dgm:pt modelId="{F32A4A16-0FA4-4184-8CCB-8214D4404A46}" type="pres">
      <dgm:prSet presAssocID="{33E19925-6835-4F58-AE0D-8EE7A50F624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E492A459-1922-43E8-838D-3BC8AA99472B}" type="pres">
      <dgm:prSet presAssocID="{33E19925-6835-4F58-AE0D-8EE7A50F6240}" presName="Parent" presStyleLbl="alignNode1" presStyleIdx="0" presStyleCnt="3" custScaleX="26081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25CF9A2E-BE7D-494E-9CA7-A18082ACF344}" type="pres">
      <dgm:prSet presAssocID="{33E19925-6835-4F58-AE0D-8EE7A50F6240}" presName="Accent" presStyleLbl="parChTrans1D1" presStyleIdx="0" presStyleCnt="3"/>
      <dgm:spPr/>
    </dgm:pt>
    <dgm:pt modelId="{D3862D34-0013-489E-B8CF-11D42AD62E37}" type="pres">
      <dgm:prSet presAssocID="{33E19925-6835-4F58-AE0D-8EE7A50F624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04C8CC0B-50F7-4E16-BDEB-EAFEC7F8998E}" type="pres">
      <dgm:prSet presAssocID="{4AA69648-DB50-43BF-A4EB-E6E210429E66}" presName="sibTrans" presStyleCnt="0"/>
      <dgm:spPr/>
    </dgm:pt>
    <dgm:pt modelId="{2E2913EF-54E2-4109-810E-9493CB1C9DF8}" type="pres">
      <dgm:prSet presAssocID="{EEEDE666-A72D-48E9-978E-881B2E37A543}" presName="composite" presStyleCnt="0"/>
      <dgm:spPr/>
    </dgm:pt>
    <dgm:pt modelId="{D17E853A-5A75-4FE8-8672-BF0588F2F094}" type="pres">
      <dgm:prSet presAssocID="{EEEDE666-A72D-48E9-978E-881B2E37A54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584FBA97-D835-4950-92B9-FAEAC51BE2D2}" type="pres">
      <dgm:prSet presAssocID="{EEEDE666-A72D-48E9-978E-881B2E37A543}" presName="Parent" presStyleLbl="alignNode1" presStyleIdx="1" presStyleCnt="3" custScaleX="26341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580F5952-259A-45C6-A2E1-B0B1579368F1}" type="pres">
      <dgm:prSet presAssocID="{EEEDE666-A72D-48E9-978E-881B2E37A543}" presName="Accent" presStyleLbl="parChTrans1D1" presStyleIdx="1" presStyleCnt="3"/>
      <dgm:spPr/>
    </dgm:pt>
    <dgm:pt modelId="{7CBF4DD8-C97A-4C94-803D-9D21BB1F773E}" type="pres">
      <dgm:prSet presAssocID="{EEEDE666-A72D-48E9-978E-881B2E37A543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8B34A9CB-4B81-4D7F-B991-92E027CDAA3E}" type="pres">
      <dgm:prSet presAssocID="{37FB2D80-805D-46F4-9F46-C8EA25128501}" presName="sibTrans" presStyleCnt="0"/>
      <dgm:spPr/>
    </dgm:pt>
    <dgm:pt modelId="{9BB79754-6D94-4CE1-9A10-04057A54E742}" type="pres">
      <dgm:prSet presAssocID="{5498DDA1-9436-4041-A11C-EB296432E7B0}" presName="composite" presStyleCnt="0"/>
      <dgm:spPr/>
    </dgm:pt>
    <dgm:pt modelId="{372C2682-F6BB-4892-AE9E-2006E21CEDC2}" type="pres">
      <dgm:prSet presAssocID="{5498DDA1-9436-4041-A11C-EB296432E7B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E1D910C9-09F9-4A50-BA54-FF1873C3A71D}" type="pres">
      <dgm:prSet presAssocID="{5498DDA1-9436-4041-A11C-EB296432E7B0}" presName="Parent" presStyleLbl="alignNode1" presStyleIdx="2" presStyleCnt="3" custScaleX="26195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DC5E617E-2D19-4B09-87EA-FB5878FC44F7}" type="pres">
      <dgm:prSet presAssocID="{5498DDA1-9436-4041-A11C-EB296432E7B0}" presName="Accent" presStyleLbl="parChTrans1D1" presStyleIdx="2" presStyleCnt="3"/>
      <dgm:spPr/>
    </dgm:pt>
    <dgm:pt modelId="{85E5490E-F26B-41E1-B70A-9B4497A62DE3}" type="pres">
      <dgm:prSet presAssocID="{5498DDA1-9436-4041-A11C-EB296432E7B0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751D90A2-3A95-4041-AB3C-B2DAE8E28C00}" srcId="{5498DDA1-9436-4041-A11C-EB296432E7B0}" destId="{6ABCEFB9-26F3-4FBC-92CB-2043B9F9F481}" srcOrd="3" destOrd="0" parTransId="{B8A81756-DF77-44B2-9F1E-45F794E72537}" sibTransId="{810FE7A4-7A81-4236-9F68-0D094ABB3FDA}"/>
    <dgm:cxn modelId="{82741E22-729B-461C-9B34-0C4D2F72423D}" type="presOf" srcId="{EEEDE666-A72D-48E9-978E-881B2E37A543}" destId="{584FBA97-D835-4950-92B9-FAEAC51BE2D2}" srcOrd="0" destOrd="0" presId="urn:microsoft.com/office/officeart/2011/layout/TabList"/>
    <dgm:cxn modelId="{45BB2737-D74D-49E2-83F4-43ABECA9EF42}" type="presOf" srcId="{33E19925-6835-4F58-AE0D-8EE7A50F6240}" destId="{E492A459-1922-43E8-838D-3BC8AA99472B}" srcOrd="0" destOrd="0" presId="urn:microsoft.com/office/officeart/2011/layout/TabList"/>
    <dgm:cxn modelId="{44CE94EB-30D0-4704-8A8A-05248A34874A}" type="presOf" srcId="{FA1E6452-A4ED-43AF-A750-2DD16A5A87B3}" destId="{D3862D34-0013-489E-B8CF-11D42AD62E37}" srcOrd="0" destOrd="0" presId="urn:microsoft.com/office/officeart/2011/layout/TabList"/>
    <dgm:cxn modelId="{8561F8BC-A9F6-4808-B3A4-E8BD38D5B9C0}" srcId="{68F77FF4-D3E3-489C-8B8A-069536299A2D}" destId="{33E19925-6835-4F58-AE0D-8EE7A50F6240}" srcOrd="0" destOrd="0" parTransId="{8DA7E5C5-A164-4096-8307-ECBE66B56C4A}" sibTransId="{4AA69648-DB50-43BF-A4EB-E6E210429E66}"/>
    <dgm:cxn modelId="{CD5F30F4-9D80-4E6B-934C-A3D71A9B861A}" type="presOf" srcId="{68F77FF4-D3E3-489C-8B8A-069536299A2D}" destId="{047C0789-3057-43E4-BDCD-94637884846A}" srcOrd="0" destOrd="0" presId="urn:microsoft.com/office/officeart/2011/layout/TabList"/>
    <dgm:cxn modelId="{144155A3-B53F-483B-A95B-32D57C0A35FE}" srcId="{EEEDE666-A72D-48E9-978E-881B2E37A543}" destId="{8F9B7259-95A0-42FA-9519-03AE0FF521B8}" srcOrd="0" destOrd="0" parTransId="{9A062FA1-2321-4CB2-A1E8-27D9D6A13246}" sibTransId="{9766F399-45FA-4236-9DF4-132FB3C6B1BE}"/>
    <dgm:cxn modelId="{C10E7159-68CD-496D-9B86-16F423C442CD}" srcId="{5498DDA1-9436-4041-A11C-EB296432E7B0}" destId="{DF12EEC1-D5F6-448F-A3A9-D5E4A23C02F8}" srcOrd="0" destOrd="0" parTransId="{8F586E81-BE20-4118-A0BB-CAD52589615B}" sibTransId="{B2F8054B-73F4-40E0-A7DA-79A682DA0B00}"/>
    <dgm:cxn modelId="{ECD63D05-061B-4CD0-A63E-1C532D421871}" srcId="{5498DDA1-9436-4041-A11C-EB296432E7B0}" destId="{25FE54BD-EB13-4730-9CFD-BDA1263BCF7B}" srcOrd="1" destOrd="0" parTransId="{7EC4BAA2-73DC-4BDC-8A91-AEAD90F31CC0}" sibTransId="{C772078C-ABC6-446B-B6D0-B47E584F62FF}"/>
    <dgm:cxn modelId="{78E60972-0D13-4FF3-9264-D3A96751DA36}" type="presOf" srcId="{6ABCEFB9-26F3-4FBC-92CB-2043B9F9F481}" destId="{85E5490E-F26B-41E1-B70A-9B4497A62DE3}" srcOrd="0" destOrd="2" presId="urn:microsoft.com/office/officeart/2011/layout/TabList"/>
    <dgm:cxn modelId="{05F73E06-F466-4B54-AD04-12453ECB8B5E}" srcId="{68F77FF4-D3E3-489C-8B8A-069536299A2D}" destId="{5498DDA1-9436-4041-A11C-EB296432E7B0}" srcOrd="2" destOrd="0" parTransId="{3823BCF3-93CE-4FF2-99D5-C4FD26567092}" sibTransId="{92F7BBD9-0991-40D2-8402-6C8C851E9DA6}"/>
    <dgm:cxn modelId="{668E65A6-8EF0-4910-8E45-1BF8D1BD2320}" srcId="{68F77FF4-D3E3-489C-8B8A-069536299A2D}" destId="{EEEDE666-A72D-48E9-978E-881B2E37A543}" srcOrd="1" destOrd="0" parTransId="{B8EFBDB1-EB33-4E42-9721-11E7555E4F34}" sibTransId="{37FB2D80-805D-46F4-9F46-C8EA25128501}"/>
    <dgm:cxn modelId="{D9448215-46BC-40E0-A6CA-79BF80110284}" type="presOf" srcId="{5498DDA1-9436-4041-A11C-EB296432E7B0}" destId="{E1D910C9-09F9-4A50-BA54-FF1873C3A71D}" srcOrd="0" destOrd="0" presId="urn:microsoft.com/office/officeart/2011/layout/TabList"/>
    <dgm:cxn modelId="{DE5C2986-BA1E-4745-9AF8-9FF10CE28AA5}" type="presOf" srcId="{8F9B7259-95A0-42FA-9519-03AE0FF521B8}" destId="{D17E853A-5A75-4FE8-8672-BF0588F2F094}" srcOrd="0" destOrd="0" presId="urn:microsoft.com/office/officeart/2011/layout/TabList"/>
    <dgm:cxn modelId="{94900DE2-CB8F-4F44-9B82-7D2D255AD387}" srcId="{33E19925-6835-4F58-AE0D-8EE7A50F6240}" destId="{E8243CCA-8248-4FFD-8BDD-FD1847AF3FE8}" srcOrd="2" destOrd="0" parTransId="{8EF3F9E1-5706-4CF2-A2FC-221908D0CFCA}" sibTransId="{6244A366-492B-4F84-960B-968DCAF66566}"/>
    <dgm:cxn modelId="{10F149EC-FDAE-497F-8F2A-546AAC1A6C5C}" type="presOf" srcId="{E8243CCA-8248-4FFD-8BDD-FD1847AF3FE8}" destId="{D3862D34-0013-489E-B8CF-11D42AD62E37}" srcOrd="0" destOrd="1" presId="urn:microsoft.com/office/officeart/2011/layout/TabList"/>
    <dgm:cxn modelId="{F5F34BAD-F498-4C59-AF1D-63EC32CEDFCA}" type="presOf" srcId="{3B52D71C-D0A5-46AB-B8C8-5A53B78671F6}" destId="{7CBF4DD8-C97A-4C94-803D-9D21BB1F773E}" srcOrd="0" destOrd="0" presId="urn:microsoft.com/office/officeart/2011/layout/TabList"/>
    <dgm:cxn modelId="{D6D47A65-B347-4BE0-893D-0D98AA758C66}" srcId="{5498DDA1-9436-4041-A11C-EB296432E7B0}" destId="{A59E268F-491F-4B1F-BED2-C10904FA20D4}" srcOrd="2" destOrd="0" parTransId="{7FF6EB72-82CB-4B68-9A22-BA70699B13AE}" sibTransId="{B03F29A6-AE77-46B3-9536-33BE99B314C7}"/>
    <dgm:cxn modelId="{BC5C69D3-2029-492E-A74E-B91579666AF5}" type="presOf" srcId="{25FE54BD-EB13-4730-9CFD-BDA1263BCF7B}" destId="{85E5490E-F26B-41E1-B70A-9B4497A62DE3}" srcOrd="0" destOrd="0" presId="urn:microsoft.com/office/officeart/2011/layout/TabList"/>
    <dgm:cxn modelId="{BE0982DF-8D04-44C9-8948-B673398DB75C}" type="presOf" srcId="{8F7FA1E3-56D6-47B3-AD89-BDAEBFE13038}" destId="{D3862D34-0013-489E-B8CF-11D42AD62E37}" srcOrd="0" destOrd="2" presId="urn:microsoft.com/office/officeart/2011/layout/TabList"/>
    <dgm:cxn modelId="{77058B4E-0771-4830-BDD1-DC0DF50CF6BF}" type="presOf" srcId="{DF12EEC1-D5F6-448F-A3A9-D5E4A23C02F8}" destId="{372C2682-F6BB-4892-AE9E-2006E21CEDC2}" srcOrd="0" destOrd="0" presId="urn:microsoft.com/office/officeart/2011/layout/TabList"/>
    <dgm:cxn modelId="{71682144-7F7D-4999-BAEE-F50DD43A1C6D}" srcId="{33E19925-6835-4F58-AE0D-8EE7A50F6240}" destId="{57FE3807-21FD-4ED7-A9E0-64B8C3678DA4}" srcOrd="0" destOrd="0" parTransId="{99ED0E31-77E3-473C-9C1C-E0BCD04710E1}" sibTransId="{ECF55313-FFB6-4EFA-9CCF-FA632BC305CD}"/>
    <dgm:cxn modelId="{99C17FDD-3E54-4EC9-953A-05CEB36D00B1}" srcId="{EEEDE666-A72D-48E9-978E-881B2E37A543}" destId="{67419E7C-98CA-492F-9B28-BD368FBE099A}" srcOrd="2" destOrd="0" parTransId="{D4A8D754-E337-43BE-AB5B-3E845A0A1EE7}" sibTransId="{F907B3E5-D7C0-4358-8689-1448E7F32315}"/>
    <dgm:cxn modelId="{EE3DA52B-36EE-4DF7-BEF4-56220CC3CA10}" srcId="{EEEDE666-A72D-48E9-978E-881B2E37A543}" destId="{3B52D71C-D0A5-46AB-B8C8-5A53B78671F6}" srcOrd="1" destOrd="0" parTransId="{2503A674-23D6-477F-92E1-3A71C729F73C}" sibTransId="{DFCD672C-B788-41A8-8DF7-CB6DCA1D0AA9}"/>
    <dgm:cxn modelId="{C4E4B947-14BA-44BF-B3CA-53928D1E3326}" srcId="{33E19925-6835-4F58-AE0D-8EE7A50F6240}" destId="{8F7FA1E3-56D6-47B3-AD89-BDAEBFE13038}" srcOrd="3" destOrd="0" parTransId="{5F037C09-91D6-4C57-9343-ADF207AFA1C1}" sibTransId="{BAA35A6E-650E-43E6-9A8A-4D934219BEA2}"/>
    <dgm:cxn modelId="{F2B1B0F0-C3D3-4E94-A520-F7E4581E4C2C}" srcId="{33E19925-6835-4F58-AE0D-8EE7A50F6240}" destId="{FA1E6452-A4ED-43AF-A750-2DD16A5A87B3}" srcOrd="1" destOrd="0" parTransId="{6A705BE8-DB8C-4783-9596-84CC82C02CFF}" sibTransId="{8A7365FF-4A4E-4EF9-8A3F-A35E632D8822}"/>
    <dgm:cxn modelId="{95FCF847-33C2-4D1D-94E4-767F29450B7A}" type="presOf" srcId="{67419E7C-98CA-492F-9B28-BD368FBE099A}" destId="{7CBF4DD8-C97A-4C94-803D-9D21BB1F773E}" srcOrd="0" destOrd="1" presId="urn:microsoft.com/office/officeart/2011/layout/TabList"/>
    <dgm:cxn modelId="{44F6A6BD-9DFB-4F83-9917-40F69C25E884}" type="presOf" srcId="{57FE3807-21FD-4ED7-A9E0-64B8C3678DA4}" destId="{F32A4A16-0FA4-4184-8CCB-8214D4404A46}" srcOrd="0" destOrd="0" presId="urn:microsoft.com/office/officeart/2011/layout/TabList"/>
    <dgm:cxn modelId="{991E19A3-3430-40F2-8516-EC166944EE1A}" type="presOf" srcId="{A59E268F-491F-4B1F-BED2-C10904FA20D4}" destId="{85E5490E-F26B-41E1-B70A-9B4497A62DE3}" srcOrd="0" destOrd="1" presId="urn:microsoft.com/office/officeart/2011/layout/TabList"/>
    <dgm:cxn modelId="{3D544C0A-A877-4B8F-8F06-64C8FB159997}" type="presParOf" srcId="{047C0789-3057-43E4-BDCD-94637884846A}" destId="{49C85BD8-F805-43DA-8B50-CBA05827EFAF}" srcOrd="0" destOrd="0" presId="urn:microsoft.com/office/officeart/2011/layout/TabList"/>
    <dgm:cxn modelId="{61372C15-1B7F-4279-A6ED-42F5E6EBC74C}" type="presParOf" srcId="{49C85BD8-F805-43DA-8B50-CBA05827EFAF}" destId="{F32A4A16-0FA4-4184-8CCB-8214D4404A46}" srcOrd="0" destOrd="0" presId="urn:microsoft.com/office/officeart/2011/layout/TabList"/>
    <dgm:cxn modelId="{082845F0-06BE-44A7-8656-890E47045B3A}" type="presParOf" srcId="{49C85BD8-F805-43DA-8B50-CBA05827EFAF}" destId="{E492A459-1922-43E8-838D-3BC8AA99472B}" srcOrd="1" destOrd="0" presId="urn:microsoft.com/office/officeart/2011/layout/TabList"/>
    <dgm:cxn modelId="{4B2A7C55-2391-4FDD-9C42-79E9B868EA87}" type="presParOf" srcId="{49C85BD8-F805-43DA-8B50-CBA05827EFAF}" destId="{25CF9A2E-BE7D-494E-9CA7-A18082ACF344}" srcOrd="2" destOrd="0" presId="urn:microsoft.com/office/officeart/2011/layout/TabList"/>
    <dgm:cxn modelId="{C68259A6-8BDC-45E0-892C-F3DD1877DB5A}" type="presParOf" srcId="{047C0789-3057-43E4-BDCD-94637884846A}" destId="{D3862D34-0013-489E-B8CF-11D42AD62E37}" srcOrd="1" destOrd="0" presId="urn:microsoft.com/office/officeart/2011/layout/TabList"/>
    <dgm:cxn modelId="{92D011FD-BD5B-42EB-A488-C130F5E735A4}" type="presParOf" srcId="{047C0789-3057-43E4-BDCD-94637884846A}" destId="{04C8CC0B-50F7-4E16-BDEB-EAFEC7F8998E}" srcOrd="2" destOrd="0" presId="urn:microsoft.com/office/officeart/2011/layout/TabList"/>
    <dgm:cxn modelId="{D47059ED-1274-440C-B8DC-0A8CD8523867}" type="presParOf" srcId="{047C0789-3057-43E4-BDCD-94637884846A}" destId="{2E2913EF-54E2-4109-810E-9493CB1C9DF8}" srcOrd="3" destOrd="0" presId="urn:microsoft.com/office/officeart/2011/layout/TabList"/>
    <dgm:cxn modelId="{4D781AC1-1CF8-45CD-9B42-4E30A07FB42C}" type="presParOf" srcId="{2E2913EF-54E2-4109-810E-9493CB1C9DF8}" destId="{D17E853A-5A75-4FE8-8672-BF0588F2F094}" srcOrd="0" destOrd="0" presId="urn:microsoft.com/office/officeart/2011/layout/TabList"/>
    <dgm:cxn modelId="{7DDCE98F-60E7-45AB-B1FA-4081E1EEDA3A}" type="presParOf" srcId="{2E2913EF-54E2-4109-810E-9493CB1C9DF8}" destId="{584FBA97-D835-4950-92B9-FAEAC51BE2D2}" srcOrd="1" destOrd="0" presId="urn:microsoft.com/office/officeart/2011/layout/TabList"/>
    <dgm:cxn modelId="{54A48EBF-414F-436F-8382-BA5526575790}" type="presParOf" srcId="{2E2913EF-54E2-4109-810E-9493CB1C9DF8}" destId="{580F5952-259A-45C6-A2E1-B0B1579368F1}" srcOrd="2" destOrd="0" presId="urn:microsoft.com/office/officeart/2011/layout/TabList"/>
    <dgm:cxn modelId="{0154871E-68A5-44C0-AD73-233C6DB07577}" type="presParOf" srcId="{047C0789-3057-43E4-BDCD-94637884846A}" destId="{7CBF4DD8-C97A-4C94-803D-9D21BB1F773E}" srcOrd="4" destOrd="0" presId="urn:microsoft.com/office/officeart/2011/layout/TabList"/>
    <dgm:cxn modelId="{66A9A9D6-96C9-489F-8A12-D731CC6FD322}" type="presParOf" srcId="{047C0789-3057-43E4-BDCD-94637884846A}" destId="{8B34A9CB-4B81-4D7F-B991-92E027CDAA3E}" srcOrd="5" destOrd="0" presId="urn:microsoft.com/office/officeart/2011/layout/TabList"/>
    <dgm:cxn modelId="{A7E97E22-7EEE-4D71-A9FF-ECCCF2EDAC21}" type="presParOf" srcId="{047C0789-3057-43E4-BDCD-94637884846A}" destId="{9BB79754-6D94-4CE1-9A10-04057A54E742}" srcOrd="6" destOrd="0" presId="urn:microsoft.com/office/officeart/2011/layout/TabList"/>
    <dgm:cxn modelId="{56045ECF-4A17-40F4-949B-C8E0D6B25814}" type="presParOf" srcId="{9BB79754-6D94-4CE1-9A10-04057A54E742}" destId="{372C2682-F6BB-4892-AE9E-2006E21CEDC2}" srcOrd="0" destOrd="0" presId="urn:microsoft.com/office/officeart/2011/layout/TabList"/>
    <dgm:cxn modelId="{1614573B-CEA1-45CA-A209-036E08317357}" type="presParOf" srcId="{9BB79754-6D94-4CE1-9A10-04057A54E742}" destId="{E1D910C9-09F9-4A50-BA54-FF1873C3A71D}" srcOrd="1" destOrd="0" presId="urn:microsoft.com/office/officeart/2011/layout/TabList"/>
    <dgm:cxn modelId="{600EA36C-F77C-4AD2-AB42-192F0838119B}" type="presParOf" srcId="{9BB79754-6D94-4CE1-9A10-04057A54E742}" destId="{DC5E617E-2D19-4B09-87EA-FB5878FC44F7}" srcOrd="2" destOrd="0" presId="urn:microsoft.com/office/officeart/2011/layout/TabList"/>
    <dgm:cxn modelId="{1E38D59B-0767-441B-86DB-D1B9910950FF}" type="presParOf" srcId="{047C0789-3057-43E4-BDCD-94637884846A}" destId="{85E5490E-F26B-41E1-B70A-9B4497A62DE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127AC2-6BB2-484D-AC14-4E34523F6C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7B049CFB-4A6F-4830-93A5-DF16517F28E6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SV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IAIP</a:t>
          </a:r>
          <a:endParaRPr lang="es-SV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9310CD13-D1BA-465A-BC6E-F5FB01C7E18D}" type="parTrans" cxnId="{646CA447-FDC9-4ADB-B311-A0D93FC131FA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521A69-DA41-4908-95D2-346C8F8F9587}" type="sibTrans" cxnId="{646CA447-FDC9-4ADB-B311-A0D93FC131FA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275EA4-AEFA-4D58-A032-7CE5348EFD90}">
      <dgm:prSet phldrT="[Texto]" custT="1"/>
      <dgm:spPr/>
      <dgm:t>
        <a:bodyPr/>
        <a:lstStyle/>
        <a:p>
          <a:r>
            <a:rPr lang="es-SV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Cinco Comisionados</a:t>
          </a:r>
          <a:endParaRPr lang="es-SV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363F1-D518-4209-8604-B593DDF21C60}" type="sibTrans" cxnId="{AAE43426-9F31-4D15-ACF6-2FA9F6701EF2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62D99F-7F75-4A6E-9C19-93996BF02F7D}" type="parTrans" cxnId="{AAE43426-9F31-4D15-ACF6-2FA9F6701EF2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DFA7E8-226C-4E41-840C-2FF41B40BCAB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SV" sz="16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Asociaciones empresariales</a:t>
          </a:r>
          <a:endParaRPr lang="es-SV" sz="16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DE9CD6-11CC-4894-85F2-EEE3CA1E44BA}" type="parTrans" cxnId="{B4FB63EF-0545-4DE0-BE48-447DD2FAA5C5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F8EA-3B58-4A51-B11E-C9B909CA7659}" type="sibTrans" cxnId="{B4FB63EF-0545-4DE0-BE48-447DD2FAA5C5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65A120-301E-48FA-BAFD-17754B4EDE76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SV" sz="16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Asociaciones profesionales</a:t>
          </a:r>
          <a:endParaRPr lang="es-SV" sz="16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F521-9C43-46E5-91A6-044D3F44A568}" type="parTrans" cxnId="{B4322282-DE7A-468D-A754-53CA3F04C098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AD7D7F-11F1-48F1-934A-578DE7E940D5}" type="sibTrans" cxnId="{B4322282-DE7A-468D-A754-53CA3F04C098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57FE9-C6C8-4932-838C-473E44596B1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SV" sz="16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Asociaciones de periodistas</a:t>
          </a:r>
          <a:endParaRPr lang="es-SV" sz="16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9D2D5F-4EBC-4459-9986-481AEDA5AC92}" type="parTrans" cxnId="{363A3889-4BE6-4F13-AAE3-86338CDE0941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D1280C-AEB5-4290-9721-DC46EDA5FED6}" type="sibTrans" cxnId="{363A3889-4BE6-4F13-AAE3-86338CDE0941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BA4154-DFD0-422F-B6D1-758F6E21D69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SV" sz="16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Universidades</a:t>
          </a:r>
          <a:endParaRPr lang="es-SV" sz="16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43DCB9-3E2D-4642-9566-BD4853090948}" type="parTrans" cxnId="{3F42BF08-458D-493B-86B2-565EEDADE1B1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27C9CF-C177-4AB1-AF9D-A14F313C13F2}" type="sibTrans" cxnId="{3F42BF08-458D-493B-86B2-565EEDADE1B1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B8701F-E084-4C51-820C-3984DC1182E3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SV" sz="16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Sindicatos</a:t>
          </a:r>
          <a:endParaRPr lang="es-SV" sz="16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918E1A-A649-4DB9-B042-4E2D281F4C01}" type="parTrans" cxnId="{A97A6FDC-E359-4999-9564-5F695CA8D6BA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2DA073-4200-4D38-897F-37EFDFD259A6}" type="sibTrans" cxnId="{A97A6FDC-E359-4999-9564-5F695CA8D6BA}">
      <dgm:prSet/>
      <dgm:spPr/>
      <dgm:t>
        <a:bodyPr/>
        <a:lstStyle/>
        <a:p>
          <a:endParaRPr lang="es-SV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5AD61B-839C-4F24-9EB9-A4FF074FA123}" type="pres">
      <dgm:prSet presAssocID="{08127AC2-6BB2-484D-AC14-4E34523F6C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SV"/>
        </a:p>
      </dgm:t>
    </dgm:pt>
    <dgm:pt modelId="{C5A82AC5-F7F0-4BB1-9DF6-CADB6BF708AA}" type="pres">
      <dgm:prSet presAssocID="{7B049CFB-4A6F-4830-93A5-DF16517F28E6}" presName="hierRoot1" presStyleCnt="0">
        <dgm:presLayoutVars>
          <dgm:hierBranch val="init"/>
        </dgm:presLayoutVars>
      </dgm:prSet>
      <dgm:spPr/>
    </dgm:pt>
    <dgm:pt modelId="{DC688B8A-356C-4973-95B0-9BAD578F4933}" type="pres">
      <dgm:prSet presAssocID="{7B049CFB-4A6F-4830-93A5-DF16517F28E6}" presName="rootComposite1" presStyleCnt="0"/>
      <dgm:spPr/>
    </dgm:pt>
    <dgm:pt modelId="{7D0FBFD6-0D7B-46AC-B78E-CD9942D19DF2}" type="pres">
      <dgm:prSet presAssocID="{7B049CFB-4A6F-4830-93A5-DF16517F28E6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s-SV"/>
        </a:p>
      </dgm:t>
    </dgm:pt>
    <dgm:pt modelId="{93E0F972-4E02-41BF-9BED-47029CDEA470}" type="pres">
      <dgm:prSet presAssocID="{7B049CFB-4A6F-4830-93A5-DF16517F28E6}" presName="rootConnector1" presStyleLbl="node1" presStyleIdx="0" presStyleCnt="0"/>
      <dgm:spPr/>
      <dgm:t>
        <a:bodyPr/>
        <a:lstStyle/>
        <a:p>
          <a:endParaRPr lang="es-SV"/>
        </a:p>
      </dgm:t>
    </dgm:pt>
    <dgm:pt modelId="{76DA35F5-361D-494B-B120-9D390B0E8E00}" type="pres">
      <dgm:prSet presAssocID="{7B049CFB-4A6F-4830-93A5-DF16517F28E6}" presName="hierChild2" presStyleCnt="0"/>
      <dgm:spPr/>
    </dgm:pt>
    <dgm:pt modelId="{48D96933-3CFC-410E-B684-412EAD43C800}" type="pres">
      <dgm:prSet presAssocID="{F362D99F-7F75-4A6E-9C19-93996BF02F7D}" presName="Name37" presStyleLbl="parChTrans1D2" presStyleIdx="0" presStyleCnt="1"/>
      <dgm:spPr/>
      <dgm:t>
        <a:bodyPr/>
        <a:lstStyle/>
        <a:p>
          <a:endParaRPr lang="es-SV"/>
        </a:p>
      </dgm:t>
    </dgm:pt>
    <dgm:pt modelId="{653E2FAF-87DF-465E-AA70-55F0F87DF8C4}" type="pres">
      <dgm:prSet presAssocID="{A9275EA4-AEFA-4D58-A032-7CE5348EFD90}" presName="hierRoot2" presStyleCnt="0">
        <dgm:presLayoutVars>
          <dgm:hierBranch val="init"/>
        </dgm:presLayoutVars>
      </dgm:prSet>
      <dgm:spPr/>
    </dgm:pt>
    <dgm:pt modelId="{5FDDE49D-0F19-42F7-AE2A-2DBAC9036D81}" type="pres">
      <dgm:prSet presAssocID="{A9275EA4-AEFA-4D58-A032-7CE5348EFD90}" presName="rootComposite" presStyleCnt="0"/>
      <dgm:spPr/>
    </dgm:pt>
    <dgm:pt modelId="{91BADEB9-8970-482D-BD5C-F29D154CE862}" type="pres">
      <dgm:prSet presAssocID="{A9275EA4-AEFA-4D58-A032-7CE5348EFD90}" presName="rootText" presStyleLbl="node2" presStyleIdx="0" presStyleCnt="1" custScaleX="2395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s-SV"/>
        </a:p>
      </dgm:t>
    </dgm:pt>
    <dgm:pt modelId="{A11421C8-7340-4980-947B-AAF8832236C6}" type="pres">
      <dgm:prSet presAssocID="{A9275EA4-AEFA-4D58-A032-7CE5348EFD90}" presName="rootConnector" presStyleLbl="node2" presStyleIdx="0" presStyleCnt="1"/>
      <dgm:spPr/>
      <dgm:t>
        <a:bodyPr/>
        <a:lstStyle/>
        <a:p>
          <a:endParaRPr lang="es-SV"/>
        </a:p>
      </dgm:t>
    </dgm:pt>
    <dgm:pt modelId="{31E0D271-CDD9-401A-A380-0CAF506E3EC9}" type="pres">
      <dgm:prSet presAssocID="{A9275EA4-AEFA-4D58-A032-7CE5348EFD90}" presName="hierChild4" presStyleCnt="0"/>
      <dgm:spPr/>
    </dgm:pt>
    <dgm:pt modelId="{1AEC09C6-A455-40BD-B33A-8BDC34A659F3}" type="pres">
      <dgm:prSet presAssocID="{35DE9CD6-11CC-4894-85F2-EEE3CA1E44BA}" presName="Name37" presStyleLbl="parChTrans1D3" presStyleIdx="0" presStyleCnt="5"/>
      <dgm:spPr/>
      <dgm:t>
        <a:bodyPr/>
        <a:lstStyle/>
        <a:p>
          <a:endParaRPr lang="es-SV"/>
        </a:p>
      </dgm:t>
    </dgm:pt>
    <dgm:pt modelId="{8DE0C526-B371-4B79-81A8-AA716D29B472}" type="pres">
      <dgm:prSet presAssocID="{62DFA7E8-226C-4E41-840C-2FF41B40BCAB}" presName="hierRoot2" presStyleCnt="0">
        <dgm:presLayoutVars>
          <dgm:hierBranch val="init"/>
        </dgm:presLayoutVars>
      </dgm:prSet>
      <dgm:spPr/>
    </dgm:pt>
    <dgm:pt modelId="{85523282-8DE7-4023-B6BC-74A16696F2B7}" type="pres">
      <dgm:prSet presAssocID="{62DFA7E8-226C-4E41-840C-2FF41B40BCAB}" presName="rootComposite" presStyleCnt="0"/>
      <dgm:spPr/>
    </dgm:pt>
    <dgm:pt modelId="{A15E31CA-E12D-46D8-B019-0F556472D915}" type="pres">
      <dgm:prSet presAssocID="{62DFA7E8-226C-4E41-840C-2FF41B40BCAB}" presName="rootText" presStyleLbl="node3" presStyleIdx="0" presStyleCnt="5" custScaleX="27968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s-SV"/>
        </a:p>
      </dgm:t>
    </dgm:pt>
    <dgm:pt modelId="{20274737-B02B-4D75-9BFF-724D9BA1F691}" type="pres">
      <dgm:prSet presAssocID="{62DFA7E8-226C-4E41-840C-2FF41B40BCAB}" presName="rootConnector" presStyleLbl="node3" presStyleIdx="0" presStyleCnt="5"/>
      <dgm:spPr/>
      <dgm:t>
        <a:bodyPr/>
        <a:lstStyle/>
        <a:p>
          <a:endParaRPr lang="es-SV"/>
        </a:p>
      </dgm:t>
    </dgm:pt>
    <dgm:pt modelId="{743BD1B0-E94E-4E89-BEAE-40678651D4C1}" type="pres">
      <dgm:prSet presAssocID="{62DFA7E8-226C-4E41-840C-2FF41B40BCAB}" presName="hierChild4" presStyleCnt="0"/>
      <dgm:spPr/>
    </dgm:pt>
    <dgm:pt modelId="{1AB5CA9D-C880-4E55-81A3-96FD7C358593}" type="pres">
      <dgm:prSet presAssocID="{62DFA7E8-226C-4E41-840C-2FF41B40BCAB}" presName="hierChild5" presStyleCnt="0"/>
      <dgm:spPr/>
    </dgm:pt>
    <dgm:pt modelId="{94ACCF3A-66B3-4DFD-B8B6-AB9BBE9562DA}" type="pres">
      <dgm:prSet presAssocID="{9EEBF521-9C43-46E5-91A6-044D3F44A568}" presName="Name37" presStyleLbl="parChTrans1D3" presStyleIdx="1" presStyleCnt="5"/>
      <dgm:spPr/>
      <dgm:t>
        <a:bodyPr/>
        <a:lstStyle/>
        <a:p>
          <a:endParaRPr lang="es-SV"/>
        </a:p>
      </dgm:t>
    </dgm:pt>
    <dgm:pt modelId="{19AFE287-AA30-4BC0-AA91-1BA5ECDDC897}" type="pres">
      <dgm:prSet presAssocID="{3165A120-301E-48FA-BAFD-17754B4EDE76}" presName="hierRoot2" presStyleCnt="0">
        <dgm:presLayoutVars>
          <dgm:hierBranch val="init"/>
        </dgm:presLayoutVars>
      </dgm:prSet>
      <dgm:spPr/>
    </dgm:pt>
    <dgm:pt modelId="{6040F694-8D55-472B-B3D1-39B415462809}" type="pres">
      <dgm:prSet presAssocID="{3165A120-301E-48FA-BAFD-17754B4EDE76}" presName="rootComposite" presStyleCnt="0"/>
      <dgm:spPr/>
    </dgm:pt>
    <dgm:pt modelId="{A0444D0C-5655-4D6B-B09F-A9823E3B0C33}" type="pres">
      <dgm:prSet presAssocID="{3165A120-301E-48FA-BAFD-17754B4EDE76}" presName="rootText" presStyleLbl="node3" presStyleIdx="1" presStyleCnt="5" custScaleX="27968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s-SV"/>
        </a:p>
      </dgm:t>
    </dgm:pt>
    <dgm:pt modelId="{67544258-845E-4023-BA84-EEC1C27FBB9F}" type="pres">
      <dgm:prSet presAssocID="{3165A120-301E-48FA-BAFD-17754B4EDE76}" presName="rootConnector" presStyleLbl="node3" presStyleIdx="1" presStyleCnt="5"/>
      <dgm:spPr/>
      <dgm:t>
        <a:bodyPr/>
        <a:lstStyle/>
        <a:p>
          <a:endParaRPr lang="es-SV"/>
        </a:p>
      </dgm:t>
    </dgm:pt>
    <dgm:pt modelId="{95AF6556-17D9-48EB-BA83-AA9BF8F4862E}" type="pres">
      <dgm:prSet presAssocID="{3165A120-301E-48FA-BAFD-17754B4EDE76}" presName="hierChild4" presStyleCnt="0"/>
      <dgm:spPr/>
    </dgm:pt>
    <dgm:pt modelId="{382D0433-E9C8-4E6D-8611-02D7FBF4D2A3}" type="pres">
      <dgm:prSet presAssocID="{3165A120-301E-48FA-BAFD-17754B4EDE76}" presName="hierChild5" presStyleCnt="0"/>
      <dgm:spPr/>
    </dgm:pt>
    <dgm:pt modelId="{4642F07E-CAB1-4736-932B-8A98BB0878BC}" type="pres">
      <dgm:prSet presAssocID="{E99D2D5F-4EBC-4459-9986-481AEDA5AC92}" presName="Name37" presStyleLbl="parChTrans1D3" presStyleIdx="2" presStyleCnt="5"/>
      <dgm:spPr/>
      <dgm:t>
        <a:bodyPr/>
        <a:lstStyle/>
        <a:p>
          <a:endParaRPr lang="es-SV"/>
        </a:p>
      </dgm:t>
    </dgm:pt>
    <dgm:pt modelId="{10952B3E-74F5-400E-B9DB-4C35F1DB9096}" type="pres">
      <dgm:prSet presAssocID="{31257FE9-C6C8-4932-838C-473E44596B15}" presName="hierRoot2" presStyleCnt="0">
        <dgm:presLayoutVars>
          <dgm:hierBranch val="init"/>
        </dgm:presLayoutVars>
      </dgm:prSet>
      <dgm:spPr/>
    </dgm:pt>
    <dgm:pt modelId="{48E03431-BCCA-4E45-B75B-35EDF64B6FC8}" type="pres">
      <dgm:prSet presAssocID="{31257FE9-C6C8-4932-838C-473E44596B15}" presName="rootComposite" presStyleCnt="0"/>
      <dgm:spPr/>
    </dgm:pt>
    <dgm:pt modelId="{BA001D82-418D-4BF3-91C4-4B9F67657B22}" type="pres">
      <dgm:prSet presAssocID="{31257FE9-C6C8-4932-838C-473E44596B15}" presName="rootText" presStyleLbl="node3" presStyleIdx="2" presStyleCnt="5" custScaleX="27968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s-SV"/>
        </a:p>
      </dgm:t>
    </dgm:pt>
    <dgm:pt modelId="{07CAEA0C-38D3-4AC2-BADA-2FD4451E2ED9}" type="pres">
      <dgm:prSet presAssocID="{31257FE9-C6C8-4932-838C-473E44596B15}" presName="rootConnector" presStyleLbl="node3" presStyleIdx="2" presStyleCnt="5"/>
      <dgm:spPr/>
      <dgm:t>
        <a:bodyPr/>
        <a:lstStyle/>
        <a:p>
          <a:endParaRPr lang="es-SV"/>
        </a:p>
      </dgm:t>
    </dgm:pt>
    <dgm:pt modelId="{EB8B0887-9D5C-4696-A136-DF7F43B68E28}" type="pres">
      <dgm:prSet presAssocID="{31257FE9-C6C8-4932-838C-473E44596B15}" presName="hierChild4" presStyleCnt="0"/>
      <dgm:spPr/>
    </dgm:pt>
    <dgm:pt modelId="{D08F1336-05D3-4B7F-A20A-5A1A7D2A2398}" type="pres">
      <dgm:prSet presAssocID="{31257FE9-C6C8-4932-838C-473E44596B15}" presName="hierChild5" presStyleCnt="0"/>
      <dgm:spPr/>
    </dgm:pt>
    <dgm:pt modelId="{564F39BD-20F7-4CD8-8767-A46DEF937E8D}" type="pres">
      <dgm:prSet presAssocID="{F643DCB9-3E2D-4642-9566-BD4853090948}" presName="Name37" presStyleLbl="parChTrans1D3" presStyleIdx="3" presStyleCnt="5"/>
      <dgm:spPr/>
      <dgm:t>
        <a:bodyPr/>
        <a:lstStyle/>
        <a:p>
          <a:endParaRPr lang="es-SV"/>
        </a:p>
      </dgm:t>
    </dgm:pt>
    <dgm:pt modelId="{E3A4CE5A-DC65-494D-983B-07B5B4BD98E7}" type="pres">
      <dgm:prSet presAssocID="{60BA4154-DFD0-422F-B6D1-758F6E21D698}" presName="hierRoot2" presStyleCnt="0">
        <dgm:presLayoutVars>
          <dgm:hierBranch val="init"/>
        </dgm:presLayoutVars>
      </dgm:prSet>
      <dgm:spPr/>
    </dgm:pt>
    <dgm:pt modelId="{CD9C136D-31E6-4EFC-A79C-F6099EDD10C4}" type="pres">
      <dgm:prSet presAssocID="{60BA4154-DFD0-422F-B6D1-758F6E21D698}" presName="rootComposite" presStyleCnt="0"/>
      <dgm:spPr/>
    </dgm:pt>
    <dgm:pt modelId="{6F30E6A1-58D5-4B4D-9D09-41009AC63D38}" type="pres">
      <dgm:prSet presAssocID="{60BA4154-DFD0-422F-B6D1-758F6E21D698}" presName="rootText" presStyleLbl="node3" presStyleIdx="3" presStyleCnt="5" custScaleX="27968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s-SV"/>
        </a:p>
      </dgm:t>
    </dgm:pt>
    <dgm:pt modelId="{062C012C-6E27-47F6-9F84-E9119B77218B}" type="pres">
      <dgm:prSet presAssocID="{60BA4154-DFD0-422F-B6D1-758F6E21D698}" presName="rootConnector" presStyleLbl="node3" presStyleIdx="3" presStyleCnt="5"/>
      <dgm:spPr/>
      <dgm:t>
        <a:bodyPr/>
        <a:lstStyle/>
        <a:p>
          <a:endParaRPr lang="es-SV"/>
        </a:p>
      </dgm:t>
    </dgm:pt>
    <dgm:pt modelId="{ECCC09C6-B65D-4114-B8FD-A2ABA76173F3}" type="pres">
      <dgm:prSet presAssocID="{60BA4154-DFD0-422F-B6D1-758F6E21D698}" presName="hierChild4" presStyleCnt="0"/>
      <dgm:spPr/>
    </dgm:pt>
    <dgm:pt modelId="{EDC93EA5-D506-4808-86BF-4F3D705748A3}" type="pres">
      <dgm:prSet presAssocID="{60BA4154-DFD0-422F-B6D1-758F6E21D698}" presName="hierChild5" presStyleCnt="0"/>
      <dgm:spPr/>
    </dgm:pt>
    <dgm:pt modelId="{09A85DE8-A289-498A-BF09-3851C062DEB4}" type="pres">
      <dgm:prSet presAssocID="{90918E1A-A649-4DB9-B042-4E2D281F4C01}" presName="Name37" presStyleLbl="parChTrans1D3" presStyleIdx="4" presStyleCnt="5"/>
      <dgm:spPr/>
      <dgm:t>
        <a:bodyPr/>
        <a:lstStyle/>
        <a:p>
          <a:endParaRPr lang="es-SV"/>
        </a:p>
      </dgm:t>
    </dgm:pt>
    <dgm:pt modelId="{E791A6B6-88B0-4B2D-98D3-621AAD91E6D0}" type="pres">
      <dgm:prSet presAssocID="{57B8701F-E084-4C51-820C-3984DC1182E3}" presName="hierRoot2" presStyleCnt="0">
        <dgm:presLayoutVars>
          <dgm:hierBranch val="init"/>
        </dgm:presLayoutVars>
      </dgm:prSet>
      <dgm:spPr/>
    </dgm:pt>
    <dgm:pt modelId="{3836883B-3A47-406E-9F1E-61EB03352244}" type="pres">
      <dgm:prSet presAssocID="{57B8701F-E084-4C51-820C-3984DC1182E3}" presName="rootComposite" presStyleCnt="0"/>
      <dgm:spPr/>
    </dgm:pt>
    <dgm:pt modelId="{F399CAB5-182A-48D4-AD3A-F2261AA44243}" type="pres">
      <dgm:prSet presAssocID="{57B8701F-E084-4C51-820C-3984DC1182E3}" presName="rootText" presStyleLbl="node3" presStyleIdx="4" presStyleCnt="5" custScaleX="27968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s-SV"/>
        </a:p>
      </dgm:t>
    </dgm:pt>
    <dgm:pt modelId="{0448906A-F6F2-4684-9D84-CB52B188F566}" type="pres">
      <dgm:prSet presAssocID="{57B8701F-E084-4C51-820C-3984DC1182E3}" presName="rootConnector" presStyleLbl="node3" presStyleIdx="4" presStyleCnt="5"/>
      <dgm:spPr/>
      <dgm:t>
        <a:bodyPr/>
        <a:lstStyle/>
        <a:p>
          <a:endParaRPr lang="es-SV"/>
        </a:p>
      </dgm:t>
    </dgm:pt>
    <dgm:pt modelId="{F904A919-8EB0-4712-95D4-88FCF405E58C}" type="pres">
      <dgm:prSet presAssocID="{57B8701F-E084-4C51-820C-3984DC1182E3}" presName="hierChild4" presStyleCnt="0"/>
      <dgm:spPr/>
    </dgm:pt>
    <dgm:pt modelId="{F27CB7F0-8E5C-4ACA-B7E5-D3CD29D8D59C}" type="pres">
      <dgm:prSet presAssocID="{57B8701F-E084-4C51-820C-3984DC1182E3}" presName="hierChild5" presStyleCnt="0"/>
      <dgm:spPr/>
    </dgm:pt>
    <dgm:pt modelId="{B181ECFC-4DED-4887-A51E-2960FBBC7475}" type="pres">
      <dgm:prSet presAssocID="{A9275EA4-AEFA-4D58-A032-7CE5348EFD90}" presName="hierChild5" presStyleCnt="0"/>
      <dgm:spPr/>
    </dgm:pt>
    <dgm:pt modelId="{B5EC8C84-15D1-4EE3-B6CE-35E41936E9C8}" type="pres">
      <dgm:prSet presAssocID="{7B049CFB-4A6F-4830-93A5-DF16517F28E6}" presName="hierChild3" presStyleCnt="0"/>
      <dgm:spPr/>
    </dgm:pt>
  </dgm:ptLst>
  <dgm:cxnLst>
    <dgm:cxn modelId="{AA47C78F-4A16-41D6-A58C-7569E6541713}" type="presOf" srcId="{F362D99F-7F75-4A6E-9C19-93996BF02F7D}" destId="{48D96933-3CFC-410E-B684-412EAD43C800}" srcOrd="0" destOrd="0" presId="urn:microsoft.com/office/officeart/2005/8/layout/orgChart1"/>
    <dgm:cxn modelId="{7DC3C768-9A87-4E75-BEB9-7D61A5584931}" type="presOf" srcId="{57B8701F-E084-4C51-820C-3984DC1182E3}" destId="{F399CAB5-182A-48D4-AD3A-F2261AA44243}" srcOrd="0" destOrd="0" presId="urn:microsoft.com/office/officeart/2005/8/layout/orgChart1"/>
    <dgm:cxn modelId="{646CA447-FDC9-4ADB-B311-A0D93FC131FA}" srcId="{08127AC2-6BB2-484D-AC14-4E34523F6C71}" destId="{7B049CFB-4A6F-4830-93A5-DF16517F28E6}" srcOrd="0" destOrd="0" parTransId="{9310CD13-D1BA-465A-BC6E-F5FB01C7E18D}" sibTransId="{BA521A69-DA41-4908-95D2-346C8F8F9587}"/>
    <dgm:cxn modelId="{23F2649A-DCA6-42EE-A37B-0974959923ED}" type="presOf" srcId="{08127AC2-6BB2-484D-AC14-4E34523F6C71}" destId="{4E5AD61B-839C-4F24-9EB9-A4FF074FA123}" srcOrd="0" destOrd="0" presId="urn:microsoft.com/office/officeart/2005/8/layout/orgChart1"/>
    <dgm:cxn modelId="{EDDD35BE-4463-4DE3-8673-9EB13A66BB07}" type="presOf" srcId="{7B049CFB-4A6F-4830-93A5-DF16517F28E6}" destId="{7D0FBFD6-0D7B-46AC-B78E-CD9942D19DF2}" srcOrd="0" destOrd="0" presId="urn:microsoft.com/office/officeart/2005/8/layout/orgChart1"/>
    <dgm:cxn modelId="{B4322282-DE7A-468D-A754-53CA3F04C098}" srcId="{A9275EA4-AEFA-4D58-A032-7CE5348EFD90}" destId="{3165A120-301E-48FA-BAFD-17754B4EDE76}" srcOrd="1" destOrd="0" parTransId="{9EEBF521-9C43-46E5-91A6-044D3F44A568}" sibTransId="{BDAD7D7F-11F1-48F1-934A-578DE7E940D5}"/>
    <dgm:cxn modelId="{3E998DEF-FD39-4176-BD6C-E9990988C628}" type="presOf" srcId="{31257FE9-C6C8-4932-838C-473E44596B15}" destId="{07CAEA0C-38D3-4AC2-BADA-2FD4451E2ED9}" srcOrd="1" destOrd="0" presId="urn:microsoft.com/office/officeart/2005/8/layout/orgChart1"/>
    <dgm:cxn modelId="{54E65820-4EB0-49DD-A20D-DEE9542A6878}" type="presOf" srcId="{E99D2D5F-4EBC-4459-9986-481AEDA5AC92}" destId="{4642F07E-CAB1-4736-932B-8A98BB0878BC}" srcOrd="0" destOrd="0" presId="urn:microsoft.com/office/officeart/2005/8/layout/orgChart1"/>
    <dgm:cxn modelId="{DFEF1342-83EF-4D9B-BE6C-845B2E218F50}" type="presOf" srcId="{7B049CFB-4A6F-4830-93A5-DF16517F28E6}" destId="{93E0F972-4E02-41BF-9BED-47029CDEA470}" srcOrd="1" destOrd="0" presId="urn:microsoft.com/office/officeart/2005/8/layout/orgChart1"/>
    <dgm:cxn modelId="{B4FB63EF-0545-4DE0-BE48-447DD2FAA5C5}" srcId="{A9275EA4-AEFA-4D58-A032-7CE5348EFD90}" destId="{62DFA7E8-226C-4E41-840C-2FF41B40BCAB}" srcOrd="0" destOrd="0" parTransId="{35DE9CD6-11CC-4894-85F2-EEE3CA1E44BA}" sibTransId="{F610F8EA-3B58-4A51-B11E-C9B909CA7659}"/>
    <dgm:cxn modelId="{936679DE-6BC0-40BD-B5F1-9631382C4E46}" type="presOf" srcId="{35DE9CD6-11CC-4894-85F2-EEE3CA1E44BA}" destId="{1AEC09C6-A455-40BD-B33A-8BDC34A659F3}" srcOrd="0" destOrd="0" presId="urn:microsoft.com/office/officeart/2005/8/layout/orgChart1"/>
    <dgm:cxn modelId="{09818D09-8D7A-4C97-8CC1-A96AE9033C3F}" type="presOf" srcId="{60BA4154-DFD0-422F-B6D1-758F6E21D698}" destId="{6F30E6A1-58D5-4B4D-9D09-41009AC63D38}" srcOrd="0" destOrd="0" presId="urn:microsoft.com/office/officeart/2005/8/layout/orgChart1"/>
    <dgm:cxn modelId="{EE93F595-F8E6-4CD7-ABB7-CA55541D5AA1}" type="presOf" srcId="{60BA4154-DFD0-422F-B6D1-758F6E21D698}" destId="{062C012C-6E27-47F6-9F84-E9119B77218B}" srcOrd="1" destOrd="0" presId="urn:microsoft.com/office/officeart/2005/8/layout/orgChart1"/>
    <dgm:cxn modelId="{7E228EC5-14B8-43D5-BCEF-F795E0E794CD}" type="presOf" srcId="{57B8701F-E084-4C51-820C-3984DC1182E3}" destId="{0448906A-F6F2-4684-9D84-CB52B188F566}" srcOrd="1" destOrd="0" presId="urn:microsoft.com/office/officeart/2005/8/layout/orgChart1"/>
    <dgm:cxn modelId="{2F86A3D6-F03B-4AEB-B7CB-B77B6181F120}" type="presOf" srcId="{3165A120-301E-48FA-BAFD-17754B4EDE76}" destId="{A0444D0C-5655-4D6B-B09F-A9823E3B0C33}" srcOrd="0" destOrd="0" presId="urn:microsoft.com/office/officeart/2005/8/layout/orgChart1"/>
    <dgm:cxn modelId="{3F42BF08-458D-493B-86B2-565EEDADE1B1}" srcId="{A9275EA4-AEFA-4D58-A032-7CE5348EFD90}" destId="{60BA4154-DFD0-422F-B6D1-758F6E21D698}" srcOrd="3" destOrd="0" parTransId="{F643DCB9-3E2D-4642-9566-BD4853090948}" sibTransId="{7627C9CF-C177-4AB1-AF9D-A14F313C13F2}"/>
    <dgm:cxn modelId="{AAE43426-9F31-4D15-ACF6-2FA9F6701EF2}" srcId="{7B049CFB-4A6F-4830-93A5-DF16517F28E6}" destId="{A9275EA4-AEFA-4D58-A032-7CE5348EFD90}" srcOrd="0" destOrd="0" parTransId="{F362D99F-7F75-4A6E-9C19-93996BF02F7D}" sibTransId="{65C363F1-D518-4209-8604-B593DDF21C60}"/>
    <dgm:cxn modelId="{1A880235-42B1-4AA1-B5E4-4E961AD02AE9}" type="presOf" srcId="{90918E1A-A649-4DB9-B042-4E2D281F4C01}" destId="{09A85DE8-A289-498A-BF09-3851C062DEB4}" srcOrd="0" destOrd="0" presId="urn:microsoft.com/office/officeart/2005/8/layout/orgChart1"/>
    <dgm:cxn modelId="{C8CA373A-E042-474D-8D3E-85BDF2490E36}" type="presOf" srcId="{62DFA7E8-226C-4E41-840C-2FF41B40BCAB}" destId="{A15E31CA-E12D-46D8-B019-0F556472D915}" srcOrd="0" destOrd="0" presId="urn:microsoft.com/office/officeart/2005/8/layout/orgChart1"/>
    <dgm:cxn modelId="{DEC56A84-911D-41DD-883C-78E8EE1DE17B}" type="presOf" srcId="{A9275EA4-AEFA-4D58-A032-7CE5348EFD90}" destId="{91BADEB9-8970-482D-BD5C-F29D154CE862}" srcOrd="0" destOrd="0" presId="urn:microsoft.com/office/officeart/2005/8/layout/orgChart1"/>
    <dgm:cxn modelId="{E1556719-4E8C-4D4A-92DC-5D997F291C21}" type="presOf" srcId="{3165A120-301E-48FA-BAFD-17754B4EDE76}" destId="{67544258-845E-4023-BA84-EEC1C27FBB9F}" srcOrd="1" destOrd="0" presId="urn:microsoft.com/office/officeart/2005/8/layout/orgChart1"/>
    <dgm:cxn modelId="{A97A6FDC-E359-4999-9564-5F695CA8D6BA}" srcId="{A9275EA4-AEFA-4D58-A032-7CE5348EFD90}" destId="{57B8701F-E084-4C51-820C-3984DC1182E3}" srcOrd="4" destOrd="0" parTransId="{90918E1A-A649-4DB9-B042-4E2D281F4C01}" sibTransId="{D12DA073-4200-4D38-897F-37EFDFD259A6}"/>
    <dgm:cxn modelId="{D461A761-519F-4E22-A0C3-F00B1B0187EA}" type="presOf" srcId="{A9275EA4-AEFA-4D58-A032-7CE5348EFD90}" destId="{A11421C8-7340-4980-947B-AAF8832236C6}" srcOrd="1" destOrd="0" presId="urn:microsoft.com/office/officeart/2005/8/layout/orgChart1"/>
    <dgm:cxn modelId="{825E1688-5BB5-48D0-A61E-2FE5C640C843}" type="presOf" srcId="{31257FE9-C6C8-4932-838C-473E44596B15}" destId="{BA001D82-418D-4BF3-91C4-4B9F67657B22}" srcOrd="0" destOrd="0" presId="urn:microsoft.com/office/officeart/2005/8/layout/orgChart1"/>
    <dgm:cxn modelId="{363A3889-4BE6-4F13-AAE3-86338CDE0941}" srcId="{A9275EA4-AEFA-4D58-A032-7CE5348EFD90}" destId="{31257FE9-C6C8-4932-838C-473E44596B15}" srcOrd="2" destOrd="0" parTransId="{E99D2D5F-4EBC-4459-9986-481AEDA5AC92}" sibTransId="{23D1280C-AEB5-4290-9721-DC46EDA5FED6}"/>
    <dgm:cxn modelId="{2BF50807-61EB-41CB-8E3B-F5A28BDDB649}" type="presOf" srcId="{62DFA7E8-226C-4E41-840C-2FF41B40BCAB}" destId="{20274737-B02B-4D75-9BFF-724D9BA1F691}" srcOrd="1" destOrd="0" presId="urn:microsoft.com/office/officeart/2005/8/layout/orgChart1"/>
    <dgm:cxn modelId="{E56F2C21-995F-46B1-B419-83FB2B029EA3}" type="presOf" srcId="{9EEBF521-9C43-46E5-91A6-044D3F44A568}" destId="{94ACCF3A-66B3-4DFD-B8B6-AB9BBE9562DA}" srcOrd="0" destOrd="0" presId="urn:microsoft.com/office/officeart/2005/8/layout/orgChart1"/>
    <dgm:cxn modelId="{83DC98A5-2976-45F2-BE73-11739E14C04F}" type="presOf" srcId="{F643DCB9-3E2D-4642-9566-BD4853090948}" destId="{564F39BD-20F7-4CD8-8767-A46DEF937E8D}" srcOrd="0" destOrd="0" presId="urn:microsoft.com/office/officeart/2005/8/layout/orgChart1"/>
    <dgm:cxn modelId="{66FEC24B-01C6-4468-8032-4D10460581FC}" type="presParOf" srcId="{4E5AD61B-839C-4F24-9EB9-A4FF074FA123}" destId="{C5A82AC5-F7F0-4BB1-9DF6-CADB6BF708AA}" srcOrd="0" destOrd="0" presId="urn:microsoft.com/office/officeart/2005/8/layout/orgChart1"/>
    <dgm:cxn modelId="{02A2507F-93CC-403A-A6C1-E0F2C25887B2}" type="presParOf" srcId="{C5A82AC5-F7F0-4BB1-9DF6-CADB6BF708AA}" destId="{DC688B8A-356C-4973-95B0-9BAD578F4933}" srcOrd="0" destOrd="0" presId="urn:microsoft.com/office/officeart/2005/8/layout/orgChart1"/>
    <dgm:cxn modelId="{4EF698A3-C3A1-4A51-8591-F820FFCB6C7D}" type="presParOf" srcId="{DC688B8A-356C-4973-95B0-9BAD578F4933}" destId="{7D0FBFD6-0D7B-46AC-B78E-CD9942D19DF2}" srcOrd="0" destOrd="0" presId="urn:microsoft.com/office/officeart/2005/8/layout/orgChart1"/>
    <dgm:cxn modelId="{F97A7F05-EAE5-4994-BF92-BF22EB325B8E}" type="presParOf" srcId="{DC688B8A-356C-4973-95B0-9BAD578F4933}" destId="{93E0F972-4E02-41BF-9BED-47029CDEA470}" srcOrd="1" destOrd="0" presId="urn:microsoft.com/office/officeart/2005/8/layout/orgChart1"/>
    <dgm:cxn modelId="{D8962375-8259-4923-BF7E-33CCF63F0CFD}" type="presParOf" srcId="{C5A82AC5-F7F0-4BB1-9DF6-CADB6BF708AA}" destId="{76DA35F5-361D-494B-B120-9D390B0E8E00}" srcOrd="1" destOrd="0" presId="urn:microsoft.com/office/officeart/2005/8/layout/orgChart1"/>
    <dgm:cxn modelId="{651808A7-CCBF-47D2-9568-970B3A015E4D}" type="presParOf" srcId="{76DA35F5-361D-494B-B120-9D390B0E8E00}" destId="{48D96933-3CFC-410E-B684-412EAD43C800}" srcOrd="0" destOrd="0" presId="urn:microsoft.com/office/officeart/2005/8/layout/orgChart1"/>
    <dgm:cxn modelId="{D9748C75-DAFD-4469-B946-22740C49963C}" type="presParOf" srcId="{76DA35F5-361D-494B-B120-9D390B0E8E00}" destId="{653E2FAF-87DF-465E-AA70-55F0F87DF8C4}" srcOrd="1" destOrd="0" presId="urn:microsoft.com/office/officeart/2005/8/layout/orgChart1"/>
    <dgm:cxn modelId="{E2821C36-A894-402A-90B9-3F27A1FBD326}" type="presParOf" srcId="{653E2FAF-87DF-465E-AA70-55F0F87DF8C4}" destId="{5FDDE49D-0F19-42F7-AE2A-2DBAC9036D81}" srcOrd="0" destOrd="0" presId="urn:microsoft.com/office/officeart/2005/8/layout/orgChart1"/>
    <dgm:cxn modelId="{5359D9AA-D39D-4D3C-8EC0-060D023F7B58}" type="presParOf" srcId="{5FDDE49D-0F19-42F7-AE2A-2DBAC9036D81}" destId="{91BADEB9-8970-482D-BD5C-F29D154CE862}" srcOrd="0" destOrd="0" presId="urn:microsoft.com/office/officeart/2005/8/layout/orgChart1"/>
    <dgm:cxn modelId="{32B0B319-4362-4D6F-9F00-986973DA2072}" type="presParOf" srcId="{5FDDE49D-0F19-42F7-AE2A-2DBAC9036D81}" destId="{A11421C8-7340-4980-947B-AAF8832236C6}" srcOrd="1" destOrd="0" presId="urn:microsoft.com/office/officeart/2005/8/layout/orgChart1"/>
    <dgm:cxn modelId="{B45E7E77-2B6A-406D-9389-68A91942F01A}" type="presParOf" srcId="{653E2FAF-87DF-465E-AA70-55F0F87DF8C4}" destId="{31E0D271-CDD9-401A-A380-0CAF506E3EC9}" srcOrd="1" destOrd="0" presId="urn:microsoft.com/office/officeart/2005/8/layout/orgChart1"/>
    <dgm:cxn modelId="{418D161C-0895-4DE4-9621-D6C7CB9E9A58}" type="presParOf" srcId="{31E0D271-CDD9-401A-A380-0CAF506E3EC9}" destId="{1AEC09C6-A455-40BD-B33A-8BDC34A659F3}" srcOrd="0" destOrd="0" presId="urn:microsoft.com/office/officeart/2005/8/layout/orgChart1"/>
    <dgm:cxn modelId="{34FF21A6-025C-471C-AC00-F5A8161176C6}" type="presParOf" srcId="{31E0D271-CDD9-401A-A380-0CAF506E3EC9}" destId="{8DE0C526-B371-4B79-81A8-AA716D29B472}" srcOrd="1" destOrd="0" presId="urn:microsoft.com/office/officeart/2005/8/layout/orgChart1"/>
    <dgm:cxn modelId="{85503319-FD8B-4B9B-968B-529CFF8E995C}" type="presParOf" srcId="{8DE0C526-B371-4B79-81A8-AA716D29B472}" destId="{85523282-8DE7-4023-B6BC-74A16696F2B7}" srcOrd="0" destOrd="0" presId="urn:microsoft.com/office/officeart/2005/8/layout/orgChart1"/>
    <dgm:cxn modelId="{03007712-6F3D-4C36-B7F5-F72148872A47}" type="presParOf" srcId="{85523282-8DE7-4023-B6BC-74A16696F2B7}" destId="{A15E31CA-E12D-46D8-B019-0F556472D915}" srcOrd="0" destOrd="0" presId="urn:microsoft.com/office/officeart/2005/8/layout/orgChart1"/>
    <dgm:cxn modelId="{66B989D9-033B-4D44-AAAA-B71D9A329AA4}" type="presParOf" srcId="{85523282-8DE7-4023-B6BC-74A16696F2B7}" destId="{20274737-B02B-4D75-9BFF-724D9BA1F691}" srcOrd="1" destOrd="0" presId="urn:microsoft.com/office/officeart/2005/8/layout/orgChart1"/>
    <dgm:cxn modelId="{5E543E1D-FCC1-4538-BB69-11FAEC0EB648}" type="presParOf" srcId="{8DE0C526-B371-4B79-81A8-AA716D29B472}" destId="{743BD1B0-E94E-4E89-BEAE-40678651D4C1}" srcOrd="1" destOrd="0" presId="urn:microsoft.com/office/officeart/2005/8/layout/orgChart1"/>
    <dgm:cxn modelId="{BD25EBD1-22DF-4114-BFC8-517739AE14CA}" type="presParOf" srcId="{8DE0C526-B371-4B79-81A8-AA716D29B472}" destId="{1AB5CA9D-C880-4E55-81A3-96FD7C358593}" srcOrd="2" destOrd="0" presId="urn:microsoft.com/office/officeart/2005/8/layout/orgChart1"/>
    <dgm:cxn modelId="{DEA7DAC0-79FA-43DE-AE8D-7E8DD8B9CF80}" type="presParOf" srcId="{31E0D271-CDD9-401A-A380-0CAF506E3EC9}" destId="{94ACCF3A-66B3-4DFD-B8B6-AB9BBE9562DA}" srcOrd="2" destOrd="0" presId="urn:microsoft.com/office/officeart/2005/8/layout/orgChart1"/>
    <dgm:cxn modelId="{99F95559-8685-4886-9777-7DBF1BB453FC}" type="presParOf" srcId="{31E0D271-CDD9-401A-A380-0CAF506E3EC9}" destId="{19AFE287-AA30-4BC0-AA91-1BA5ECDDC897}" srcOrd="3" destOrd="0" presId="urn:microsoft.com/office/officeart/2005/8/layout/orgChart1"/>
    <dgm:cxn modelId="{8FAD2DB5-5313-475B-BB95-AF2DE0C4370C}" type="presParOf" srcId="{19AFE287-AA30-4BC0-AA91-1BA5ECDDC897}" destId="{6040F694-8D55-472B-B3D1-39B415462809}" srcOrd="0" destOrd="0" presId="urn:microsoft.com/office/officeart/2005/8/layout/orgChart1"/>
    <dgm:cxn modelId="{8570DC65-946A-4F2F-A2D6-FC13F007720E}" type="presParOf" srcId="{6040F694-8D55-472B-B3D1-39B415462809}" destId="{A0444D0C-5655-4D6B-B09F-A9823E3B0C33}" srcOrd="0" destOrd="0" presId="urn:microsoft.com/office/officeart/2005/8/layout/orgChart1"/>
    <dgm:cxn modelId="{15542B76-E2BC-4E6A-9BEA-3199E0E8CE89}" type="presParOf" srcId="{6040F694-8D55-472B-B3D1-39B415462809}" destId="{67544258-845E-4023-BA84-EEC1C27FBB9F}" srcOrd="1" destOrd="0" presId="urn:microsoft.com/office/officeart/2005/8/layout/orgChart1"/>
    <dgm:cxn modelId="{A9F87A3A-9D03-4766-920B-5A9468DAF1FE}" type="presParOf" srcId="{19AFE287-AA30-4BC0-AA91-1BA5ECDDC897}" destId="{95AF6556-17D9-48EB-BA83-AA9BF8F4862E}" srcOrd="1" destOrd="0" presId="urn:microsoft.com/office/officeart/2005/8/layout/orgChart1"/>
    <dgm:cxn modelId="{E1082E76-F5DB-4A89-95EC-63E97282DCAC}" type="presParOf" srcId="{19AFE287-AA30-4BC0-AA91-1BA5ECDDC897}" destId="{382D0433-E9C8-4E6D-8611-02D7FBF4D2A3}" srcOrd="2" destOrd="0" presId="urn:microsoft.com/office/officeart/2005/8/layout/orgChart1"/>
    <dgm:cxn modelId="{A597BCAF-EB26-433E-A5E5-24494DBDEBD8}" type="presParOf" srcId="{31E0D271-CDD9-401A-A380-0CAF506E3EC9}" destId="{4642F07E-CAB1-4736-932B-8A98BB0878BC}" srcOrd="4" destOrd="0" presId="urn:microsoft.com/office/officeart/2005/8/layout/orgChart1"/>
    <dgm:cxn modelId="{D384B534-59A2-49CA-9C3D-CAF0A63406FD}" type="presParOf" srcId="{31E0D271-CDD9-401A-A380-0CAF506E3EC9}" destId="{10952B3E-74F5-400E-B9DB-4C35F1DB9096}" srcOrd="5" destOrd="0" presId="urn:microsoft.com/office/officeart/2005/8/layout/orgChart1"/>
    <dgm:cxn modelId="{B0C7B571-0ADE-48C4-AB24-46FF97B364B6}" type="presParOf" srcId="{10952B3E-74F5-400E-B9DB-4C35F1DB9096}" destId="{48E03431-BCCA-4E45-B75B-35EDF64B6FC8}" srcOrd="0" destOrd="0" presId="urn:microsoft.com/office/officeart/2005/8/layout/orgChart1"/>
    <dgm:cxn modelId="{A82A47E0-C715-41A8-A65A-3A612B28C763}" type="presParOf" srcId="{48E03431-BCCA-4E45-B75B-35EDF64B6FC8}" destId="{BA001D82-418D-4BF3-91C4-4B9F67657B22}" srcOrd="0" destOrd="0" presId="urn:microsoft.com/office/officeart/2005/8/layout/orgChart1"/>
    <dgm:cxn modelId="{365DB7C9-7E0A-423D-AC00-5CA8E39F6A97}" type="presParOf" srcId="{48E03431-BCCA-4E45-B75B-35EDF64B6FC8}" destId="{07CAEA0C-38D3-4AC2-BADA-2FD4451E2ED9}" srcOrd="1" destOrd="0" presId="urn:microsoft.com/office/officeart/2005/8/layout/orgChart1"/>
    <dgm:cxn modelId="{8CE92F5F-CDCD-430D-B968-AE0FCCCC205F}" type="presParOf" srcId="{10952B3E-74F5-400E-B9DB-4C35F1DB9096}" destId="{EB8B0887-9D5C-4696-A136-DF7F43B68E28}" srcOrd="1" destOrd="0" presId="urn:microsoft.com/office/officeart/2005/8/layout/orgChart1"/>
    <dgm:cxn modelId="{0CBD7535-B113-42F6-8051-360798AB7D37}" type="presParOf" srcId="{10952B3E-74F5-400E-B9DB-4C35F1DB9096}" destId="{D08F1336-05D3-4B7F-A20A-5A1A7D2A2398}" srcOrd="2" destOrd="0" presId="urn:microsoft.com/office/officeart/2005/8/layout/orgChart1"/>
    <dgm:cxn modelId="{2CA8B893-7467-4E80-B030-E636F779C8A8}" type="presParOf" srcId="{31E0D271-CDD9-401A-A380-0CAF506E3EC9}" destId="{564F39BD-20F7-4CD8-8767-A46DEF937E8D}" srcOrd="6" destOrd="0" presId="urn:microsoft.com/office/officeart/2005/8/layout/orgChart1"/>
    <dgm:cxn modelId="{EC15F041-AB99-4F01-9B48-AACE59035EE0}" type="presParOf" srcId="{31E0D271-CDD9-401A-A380-0CAF506E3EC9}" destId="{E3A4CE5A-DC65-494D-983B-07B5B4BD98E7}" srcOrd="7" destOrd="0" presId="urn:microsoft.com/office/officeart/2005/8/layout/orgChart1"/>
    <dgm:cxn modelId="{32963408-7DD0-455A-911E-C26D4BABB16A}" type="presParOf" srcId="{E3A4CE5A-DC65-494D-983B-07B5B4BD98E7}" destId="{CD9C136D-31E6-4EFC-A79C-F6099EDD10C4}" srcOrd="0" destOrd="0" presId="urn:microsoft.com/office/officeart/2005/8/layout/orgChart1"/>
    <dgm:cxn modelId="{003C68C6-2875-46FE-849D-7959262E233D}" type="presParOf" srcId="{CD9C136D-31E6-4EFC-A79C-F6099EDD10C4}" destId="{6F30E6A1-58D5-4B4D-9D09-41009AC63D38}" srcOrd="0" destOrd="0" presId="urn:microsoft.com/office/officeart/2005/8/layout/orgChart1"/>
    <dgm:cxn modelId="{4B597DD4-D49E-407B-99BA-E868359A946D}" type="presParOf" srcId="{CD9C136D-31E6-4EFC-A79C-F6099EDD10C4}" destId="{062C012C-6E27-47F6-9F84-E9119B77218B}" srcOrd="1" destOrd="0" presId="urn:microsoft.com/office/officeart/2005/8/layout/orgChart1"/>
    <dgm:cxn modelId="{56348B47-300A-48DA-AB8D-4E082A2AD9D9}" type="presParOf" srcId="{E3A4CE5A-DC65-494D-983B-07B5B4BD98E7}" destId="{ECCC09C6-B65D-4114-B8FD-A2ABA76173F3}" srcOrd="1" destOrd="0" presId="urn:microsoft.com/office/officeart/2005/8/layout/orgChart1"/>
    <dgm:cxn modelId="{9259831F-2C16-48AE-BDB8-AD97D1E27496}" type="presParOf" srcId="{E3A4CE5A-DC65-494D-983B-07B5B4BD98E7}" destId="{EDC93EA5-D506-4808-86BF-4F3D705748A3}" srcOrd="2" destOrd="0" presId="urn:microsoft.com/office/officeart/2005/8/layout/orgChart1"/>
    <dgm:cxn modelId="{76791C7B-163B-4019-B869-897E0E7BF2B8}" type="presParOf" srcId="{31E0D271-CDD9-401A-A380-0CAF506E3EC9}" destId="{09A85DE8-A289-498A-BF09-3851C062DEB4}" srcOrd="8" destOrd="0" presId="urn:microsoft.com/office/officeart/2005/8/layout/orgChart1"/>
    <dgm:cxn modelId="{DA929B9B-ACDF-43A6-9FBB-6EFD3A63500A}" type="presParOf" srcId="{31E0D271-CDD9-401A-A380-0CAF506E3EC9}" destId="{E791A6B6-88B0-4B2D-98D3-621AAD91E6D0}" srcOrd="9" destOrd="0" presId="urn:microsoft.com/office/officeart/2005/8/layout/orgChart1"/>
    <dgm:cxn modelId="{2A74ECDC-14F7-4E16-A83A-941BFA01A3B6}" type="presParOf" srcId="{E791A6B6-88B0-4B2D-98D3-621AAD91E6D0}" destId="{3836883B-3A47-406E-9F1E-61EB03352244}" srcOrd="0" destOrd="0" presId="urn:microsoft.com/office/officeart/2005/8/layout/orgChart1"/>
    <dgm:cxn modelId="{AD5C2F63-5282-41EE-8A98-5FF1F0631EA3}" type="presParOf" srcId="{3836883B-3A47-406E-9F1E-61EB03352244}" destId="{F399CAB5-182A-48D4-AD3A-F2261AA44243}" srcOrd="0" destOrd="0" presId="urn:microsoft.com/office/officeart/2005/8/layout/orgChart1"/>
    <dgm:cxn modelId="{61211EBA-562D-4D06-88FF-A910C5071059}" type="presParOf" srcId="{3836883B-3A47-406E-9F1E-61EB03352244}" destId="{0448906A-F6F2-4684-9D84-CB52B188F566}" srcOrd="1" destOrd="0" presId="urn:microsoft.com/office/officeart/2005/8/layout/orgChart1"/>
    <dgm:cxn modelId="{30C5AAAC-FF39-4C14-8CDB-489F7EAA562F}" type="presParOf" srcId="{E791A6B6-88B0-4B2D-98D3-621AAD91E6D0}" destId="{F904A919-8EB0-4712-95D4-88FCF405E58C}" srcOrd="1" destOrd="0" presId="urn:microsoft.com/office/officeart/2005/8/layout/orgChart1"/>
    <dgm:cxn modelId="{9218E2FC-C279-431D-911B-8A9B1E1C9F9C}" type="presParOf" srcId="{E791A6B6-88B0-4B2D-98D3-621AAD91E6D0}" destId="{F27CB7F0-8E5C-4ACA-B7E5-D3CD29D8D59C}" srcOrd="2" destOrd="0" presId="urn:microsoft.com/office/officeart/2005/8/layout/orgChart1"/>
    <dgm:cxn modelId="{A51BBBC9-3FB6-4504-A4DA-F58F9C10A8B3}" type="presParOf" srcId="{653E2FAF-87DF-465E-AA70-55F0F87DF8C4}" destId="{B181ECFC-4DED-4887-A51E-2960FBBC7475}" srcOrd="2" destOrd="0" presId="urn:microsoft.com/office/officeart/2005/8/layout/orgChart1"/>
    <dgm:cxn modelId="{2A585809-33EC-4D8D-BA9E-F67A4E75D6D3}" type="presParOf" srcId="{C5A82AC5-F7F0-4BB1-9DF6-CADB6BF708AA}" destId="{B5EC8C84-15D1-4EE3-B6CE-35E41936E9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CA91A-1D6D-4953-B2BA-E497AC05DF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SV"/>
        </a:p>
      </dgm:t>
    </dgm:pt>
    <dgm:pt modelId="{7E745B52-32D1-4449-B8B8-06785D59EC89}">
      <dgm:prSet/>
      <dgm:spPr>
        <a:solidFill>
          <a:srgbClr val="0049B4"/>
        </a:solidFill>
      </dgm:spPr>
      <dgm:t>
        <a:bodyPr/>
        <a:lstStyle/>
        <a:p>
          <a:pPr algn="ctr" rtl="0"/>
          <a:r>
            <a:rPr lang="es-SV" b="1" dirty="0" smtClean="0">
              <a:latin typeface="Arial" panose="020B0604020202020204" pitchFamily="34" charset="0"/>
              <a:cs typeface="Arial" panose="020B0604020202020204" pitchFamily="34" charset="0"/>
            </a:rPr>
            <a:t>Procedimiento de acceso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EA0CD9-1422-44FE-BCF7-13A4CA6129B8}" type="parTrans" cxnId="{061950C7-7863-4AD5-B86A-A0E87B36EC05}">
      <dgm:prSet/>
      <dgm:spPr/>
      <dgm:t>
        <a:bodyPr/>
        <a:lstStyle/>
        <a:p>
          <a:endParaRPr lang="es-SV"/>
        </a:p>
      </dgm:t>
    </dgm:pt>
    <dgm:pt modelId="{41A12522-FFD9-4604-9041-E7E857FC383B}" type="sibTrans" cxnId="{061950C7-7863-4AD5-B86A-A0E87B36EC05}">
      <dgm:prSet/>
      <dgm:spPr/>
      <dgm:t>
        <a:bodyPr/>
        <a:lstStyle/>
        <a:p>
          <a:endParaRPr lang="es-SV"/>
        </a:p>
      </dgm:t>
    </dgm:pt>
    <dgm:pt modelId="{C3A97632-D133-4CD1-903E-523656E743BB}" type="pres">
      <dgm:prSet presAssocID="{42CCA91A-1D6D-4953-B2BA-E497AC05DF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SV"/>
        </a:p>
      </dgm:t>
    </dgm:pt>
    <dgm:pt modelId="{F87FDB7F-E076-431F-83CA-0130F49DDCD1}" type="pres">
      <dgm:prSet presAssocID="{7E745B52-32D1-4449-B8B8-06785D59EC89}" presName="parentText" presStyleLbl="node1" presStyleIdx="0" presStyleCnt="1" custScaleY="101688" custLinFactNeighborX="-1272" custLinFactNeighborY="-6566">
        <dgm:presLayoutVars>
          <dgm:chMax val="0"/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1AF8282E-23E8-4F7F-8CC4-0474609E6EDA}" type="presOf" srcId="{7E745B52-32D1-4449-B8B8-06785D59EC89}" destId="{F87FDB7F-E076-431F-83CA-0130F49DDCD1}" srcOrd="0" destOrd="0" presId="urn:microsoft.com/office/officeart/2005/8/layout/vList2"/>
    <dgm:cxn modelId="{061950C7-7863-4AD5-B86A-A0E87B36EC05}" srcId="{42CCA91A-1D6D-4953-B2BA-E497AC05DFAD}" destId="{7E745B52-32D1-4449-B8B8-06785D59EC89}" srcOrd="0" destOrd="0" parTransId="{67EA0CD9-1422-44FE-BCF7-13A4CA6129B8}" sibTransId="{41A12522-FFD9-4604-9041-E7E857FC383B}"/>
    <dgm:cxn modelId="{D6FAEBEE-4F4E-4736-A2C8-66CB37B5D6A8}" type="presOf" srcId="{42CCA91A-1D6D-4953-B2BA-E497AC05DFAD}" destId="{C3A97632-D133-4CD1-903E-523656E743BB}" srcOrd="0" destOrd="0" presId="urn:microsoft.com/office/officeart/2005/8/layout/vList2"/>
    <dgm:cxn modelId="{26B8C320-5466-437A-B5FB-6546E81D8732}" type="presParOf" srcId="{C3A97632-D133-4CD1-903E-523656E743BB}" destId="{F87FDB7F-E076-431F-83CA-0130F49DDC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CCA91A-1D6D-4953-B2BA-E497AC05DF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SV"/>
        </a:p>
      </dgm:t>
    </dgm:pt>
    <dgm:pt modelId="{7E745B52-32D1-4449-B8B8-06785D59EC89}">
      <dgm:prSet/>
      <dgm:spPr>
        <a:solidFill>
          <a:srgbClr val="0049B4"/>
        </a:solidFill>
      </dgm:spPr>
      <dgm:t>
        <a:bodyPr/>
        <a:lstStyle/>
        <a:p>
          <a:pPr algn="ctr" rtl="0"/>
          <a:r>
            <a:rPr lang="es-SV" b="1" dirty="0" smtClean="0">
              <a:latin typeface="Arial" panose="020B0604020202020204" pitchFamily="34" charset="0"/>
              <a:cs typeface="Arial" panose="020B0604020202020204" pitchFamily="34" charset="0"/>
            </a:rPr>
            <a:t>Tipos de información contemplada en la LAIP</a:t>
          </a:r>
          <a:endParaRPr lang="es-SV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EA0CD9-1422-44FE-BCF7-13A4CA6129B8}" type="parTrans" cxnId="{061950C7-7863-4AD5-B86A-A0E87B36EC05}">
      <dgm:prSet/>
      <dgm:spPr/>
      <dgm:t>
        <a:bodyPr/>
        <a:lstStyle/>
        <a:p>
          <a:endParaRPr lang="es-SV"/>
        </a:p>
      </dgm:t>
    </dgm:pt>
    <dgm:pt modelId="{41A12522-FFD9-4604-9041-E7E857FC383B}" type="sibTrans" cxnId="{061950C7-7863-4AD5-B86A-A0E87B36EC05}">
      <dgm:prSet/>
      <dgm:spPr/>
      <dgm:t>
        <a:bodyPr/>
        <a:lstStyle/>
        <a:p>
          <a:endParaRPr lang="es-SV"/>
        </a:p>
      </dgm:t>
    </dgm:pt>
    <dgm:pt modelId="{C3A97632-D133-4CD1-903E-523656E743BB}" type="pres">
      <dgm:prSet presAssocID="{42CCA91A-1D6D-4953-B2BA-E497AC05DF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SV"/>
        </a:p>
      </dgm:t>
    </dgm:pt>
    <dgm:pt modelId="{F87FDB7F-E076-431F-83CA-0130F49DDCD1}" type="pres">
      <dgm:prSet presAssocID="{7E745B52-32D1-4449-B8B8-06785D59EC89}" presName="parentText" presStyleLbl="node1" presStyleIdx="0" presStyleCnt="1" custScaleY="101688" custLinFactNeighborX="-1272" custLinFactNeighborY="-6566">
        <dgm:presLayoutVars>
          <dgm:chMax val="0"/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BDF9DA41-698E-4669-B1ED-0240E74CBBFF}" type="presOf" srcId="{7E745B52-32D1-4449-B8B8-06785D59EC89}" destId="{F87FDB7F-E076-431F-83CA-0130F49DDCD1}" srcOrd="0" destOrd="0" presId="urn:microsoft.com/office/officeart/2005/8/layout/vList2"/>
    <dgm:cxn modelId="{061950C7-7863-4AD5-B86A-A0E87B36EC05}" srcId="{42CCA91A-1D6D-4953-B2BA-E497AC05DFAD}" destId="{7E745B52-32D1-4449-B8B8-06785D59EC89}" srcOrd="0" destOrd="0" parTransId="{67EA0CD9-1422-44FE-BCF7-13A4CA6129B8}" sibTransId="{41A12522-FFD9-4604-9041-E7E857FC383B}"/>
    <dgm:cxn modelId="{FCF6FD07-4052-4679-B293-AF095CFA33BE}" type="presOf" srcId="{42CCA91A-1D6D-4953-B2BA-E497AC05DFAD}" destId="{C3A97632-D133-4CD1-903E-523656E743BB}" srcOrd="0" destOrd="0" presId="urn:microsoft.com/office/officeart/2005/8/layout/vList2"/>
    <dgm:cxn modelId="{E20F03ED-93CE-4516-BAA7-0A76391450EB}" type="presParOf" srcId="{C3A97632-D133-4CD1-903E-523656E743BB}" destId="{F87FDB7F-E076-431F-83CA-0130F49DDC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579EAF-D05F-4465-A955-9A36CA4D1C2D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E0CF4CCF-6A4B-4303-8467-AE4E22AE55F0}">
      <dgm:prSet phldrT="[Texto]" custT="1"/>
      <dgm:spPr/>
      <dgm:t>
        <a:bodyPr/>
        <a:lstStyle/>
        <a:p>
          <a:r>
            <a:rPr lang="es-SV" sz="4000" dirty="0" smtClean="0"/>
            <a:t>Cualquier medio:</a:t>
          </a:r>
          <a:endParaRPr lang="es-SV" sz="4000" dirty="0"/>
        </a:p>
      </dgm:t>
    </dgm:pt>
    <dgm:pt modelId="{6805F503-B2F5-4D04-B286-6030AF58331A}" type="parTrans" cxnId="{B4A4E979-458E-4639-A086-333D07BC7537}">
      <dgm:prSet/>
      <dgm:spPr/>
      <dgm:t>
        <a:bodyPr/>
        <a:lstStyle/>
        <a:p>
          <a:endParaRPr lang="es-SV"/>
        </a:p>
      </dgm:t>
    </dgm:pt>
    <dgm:pt modelId="{8B0EE398-DCD7-4B1E-907D-01ADDFB9CF94}" type="sibTrans" cxnId="{B4A4E979-458E-4639-A086-333D07BC7537}">
      <dgm:prSet/>
      <dgm:spPr/>
      <dgm:t>
        <a:bodyPr/>
        <a:lstStyle/>
        <a:p>
          <a:endParaRPr lang="es-SV"/>
        </a:p>
      </dgm:t>
    </dgm:pt>
    <dgm:pt modelId="{76691739-059C-4E2A-B8F7-07854F32AEC6}">
      <dgm:prSet phldrT="[Texto]"/>
      <dgm:spPr/>
      <dgm:t>
        <a:bodyPr/>
        <a:lstStyle/>
        <a:p>
          <a:r>
            <a:rPr lang="es-SV" dirty="0" smtClean="0"/>
            <a:t>Páginas electrónicas</a:t>
          </a:r>
          <a:endParaRPr lang="es-SV" dirty="0"/>
        </a:p>
      </dgm:t>
    </dgm:pt>
    <dgm:pt modelId="{892A4B0D-93A5-49A9-8625-DBFD926CC768}" type="parTrans" cxnId="{A2B01022-5D2C-41F6-A98D-8F4957F527DA}">
      <dgm:prSet/>
      <dgm:spPr/>
      <dgm:t>
        <a:bodyPr/>
        <a:lstStyle/>
        <a:p>
          <a:endParaRPr lang="es-SV"/>
        </a:p>
      </dgm:t>
    </dgm:pt>
    <dgm:pt modelId="{6DD0F2A6-5880-4134-8FDF-BC2BC7328FF6}" type="sibTrans" cxnId="{A2B01022-5D2C-41F6-A98D-8F4957F527DA}">
      <dgm:prSet/>
      <dgm:spPr/>
      <dgm:t>
        <a:bodyPr/>
        <a:lstStyle/>
        <a:p>
          <a:endParaRPr lang="es-SV"/>
        </a:p>
      </dgm:t>
    </dgm:pt>
    <dgm:pt modelId="{17773B5C-51A0-461E-AFCB-7FABB1BD9484}">
      <dgm:prSet phldrT="[Texto]"/>
      <dgm:spPr/>
      <dgm:t>
        <a:bodyPr/>
        <a:lstStyle/>
        <a:p>
          <a:r>
            <a:rPr lang="es-SV" dirty="0" smtClean="0"/>
            <a:t>Secciones especiales de las bibliotecas o archivos institucionales</a:t>
          </a:r>
        </a:p>
      </dgm:t>
    </dgm:pt>
    <dgm:pt modelId="{FC95C601-565E-458F-9E97-AD8EB346DBD6}" type="parTrans" cxnId="{44EBE257-B0A4-4792-BFD4-401CAF962572}">
      <dgm:prSet/>
      <dgm:spPr/>
      <dgm:t>
        <a:bodyPr/>
        <a:lstStyle/>
        <a:p>
          <a:endParaRPr lang="es-SV"/>
        </a:p>
      </dgm:t>
    </dgm:pt>
    <dgm:pt modelId="{16D82DAE-BD77-45EA-B92E-E8BD7104E929}" type="sibTrans" cxnId="{44EBE257-B0A4-4792-BFD4-401CAF962572}">
      <dgm:prSet/>
      <dgm:spPr/>
      <dgm:t>
        <a:bodyPr/>
        <a:lstStyle/>
        <a:p>
          <a:endParaRPr lang="es-SV"/>
        </a:p>
      </dgm:t>
    </dgm:pt>
    <dgm:pt modelId="{320A8CD0-EDF5-4730-A115-9FF4B74CAAE7}">
      <dgm:prSet/>
      <dgm:spPr/>
      <dgm:t>
        <a:bodyPr/>
        <a:lstStyle/>
        <a:p>
          <a:r>
            <a:rPr lang="es-SV" dirty="0" smtClean="0"/>
            <a:t>Otras publicaciones</a:t>
          </a:r>
          <a:endParaRPr lang="es-SV" dirty="0"/>
        </a:p>
      </dgm:t>
    </dgm:pt>
    <dgm:pt modelId="{65E6E1A9-1BA3-445F-93D6-1C5115A25690}" type="parTrans" cxnId="{A07650A6-A043-4038-BB5D-8A66F1023E27}">
      <dgm:prSet/>
      <dgm:spPr/>
      <dgm:t>
        <a:bodyPr/>
        <a:lstStyle/>
        <a:p>
          <a:endParaRPr lang="es-SV"/>
        </a:p>
      </dgm:t>
    </dgm:pt>
    <dgm:pt modelId="{6AA3F5C3-146A-4235-9C55-CA55E9C97732}" type="sibTrans" cxnId="{A07650A6-A043-4038-BB5D-8A66F1023E27}">
      <dgm:prSet/>
      <dgm:spPr/>
      <dgm:t>
        <a:bodyPr/>
        <a:lstStyle/>
        <a:p>
          <a:endParaRPr lang="es-SV"/>
        </a:p>
      </dgm:t>
    </dgm:pt>
    <dgm:pt modelId="{EB6BF3EC-61C2-4A6D-8B68-0F2FF3D35280}">
      <dgm:prSet/>
      <dgm:spPr/>
      <dgm:t>
        <a:bodyPr/>
        <a:lstStyle/>
        <a:p>
          <a:r>
            <a:rPr lang="es-SV" dirty="0" smtClean="0"/>
            <a:t>Periódicos</a:t>
          </a:r>
          <a:endParaRPr lang="es-SV" dirty="0"/>
        </a:p>
      </dgm:t>
    </dgm:pt>
    <dgm:pt modelId="{523EA7D4-97D6-43B7-B9A7-609DC44EFAA7}" type="parTrans" cxnId="{16A4C64F-5D5A-47E1-A096-9867EF422046}">
      <dgm:prSet/>
      <dgm:spPr/>
      <dgm:t>
        <a:bodyPr/>
        <a:lstStyle/>
        <a:p>
          <a:endParaRPr lang="es-SV"/>
        </a:p>
      </dgm:t>
    </dgm:pt>
    <dgm:pt modelId="{BE603A49-242A-4F47-836E-A41508DCB973}" type="sibTrans" cxnId="{16A4C64F-5D5A-47E1-A096-9867EF422046}">
      <dgm:prSet/>
      <dgm:spPr/>
      <dgm:t>
        <a:bodyPr/>
        <a:lstStyle/>
        <a:p>
          <a:endParaRPr lang="es-SV"/>
        </a:p>
      </dgm:t>
    </dgm:pt>
    <dgm:pt modelId="{78399D66-7E5A-4FCB-BAA0-392EBAEE9C2D}">
      <dgm:prSet/>
      <dgm:spPr/>
      <dgm:t>
        <a:bodyPr/>
        <a:lstStyle/>
        <a:p>
          <a:r>
            <a:rPr lang="es-SV" dirty="0" smtClean="0"/>
            <a:t>Folletos</a:t>
          </a:r>
          <a:endParaRPr lang="es-SV" dirty="0"/>
        </a:p>
      </dgm:t>
    </dgm:pt>
    <dgm:pt modelId="{1786240C-D95E-4BD9-B4E4-7012E1D6398E}" type="parTrans" cxnId="{AF4A4872-10A1-426E-B575-9B3BBEC124D7}">
      <dgm:prSet/>
      <dgm:spPr/>
      <dgm:t>
        <a:bodyPr/>
        <a:lstStyle/>
        <a:p>
          <a:endParaRPr lang="es-SV"/>
        </a:p>
      </dgm:t>
    </dgm:pt>
    <dgm:pt modelId="{06FC1501-2CBB-4608-99BE-D83AA87EC991}" type="sibTrans" cxnId="{AF4A4872-10A1-426E-B575-9B3BBEC124D7}">
      <dgm:prSet/>
      <dgm:spPr/>
      <dgm:t>
        <a:bodyPr/>
        <a:lstStyle/>
        <a:p>
          <a:endParaRPr lang="es-SV"/>
        </a:p>
      </dgm:t>
    </dgm:pt>
    <dgm:pt modelId="{627A9777-1DB7-4CAE-9D4E-9BFD5784538F}" type="pres">
      <dgm:prSet presAssocID="{1C579EAF-D05F-4465-A955-9A36CA4D1C2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SV"/>
        </a:p>
      </dgm:t>
    </dgm:pt>
    <dgm:pt modelId="{8B0F116B-739A-46AA-9ED4-43C3D0FC0316}" type="pres">
      <dgm:prSet presAssocID="{E0CF4CCF-6A4B-4303-8467-AE4E22AE55F0}" presName="root" presStyleCnt="0">
        <dgm:presLayoutVars>
          <dgm:chMax/>
          <dgm:chPref val="4"/>
        </dgm:presLayoutVars>
      </dgm:prSet>
      <dgm:spPr/>
    </dgm:pt>
    <dgm:pt modelId="{CA70EBA2-F0ED-402E-88F9-FD63260F63D3}" type="pres">
      <dgm:prSet presAssocID="{E0CF4CCF-6A4B-4303-8467-AE4E22AE55F0}" presName="rootComposite" presStyleCnt="0">
        <dgm:presLayoutVars/>
      </dgm:prSet>
      <dgm:spPr/>
    </dgm:pt>
    <dgm:pt modelId="{0F9ABDD8-7753-4AC6-9570-4B9479D4491C}" type="pres">
      <dgm:prSet presAssocID="{E0CF4CCF-6A4B-4303-8467-AE4E22AE55F0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s-SV"/>
        </a:p>
      </dgm:t>
    </dgm:pt>
    <dgm:pt modelId="{1F2BF76B-3D24-42FD-A61C-A3A1E1E617B5}" type="pres">
      <dgm:prSet presAssocID="{E0CF4CCF-6A4B-4303-8467-AE4E22AE55F0}" presName="childShape" presStyleCnt="0">
        <dgm:presLayoutVars>
          <dgm:chMax val="0"/>
          <dgm:chPref val="0"/>
        </dgm:presLayoutVars>
      </dgm:prSet>
      <dgm:spPr/>
    </dgm:pt>
    <dgm:pt modelId="{79857817-8331-4984-B875-650288B85E1F}" type="pres">
      <dgm:prSet presAssocID="{76691739-059C-4E2A-B8F7-07854F32AEC6}" presName="childComposite" presStyleCnt="0">
        <dgm:presLayoutVars>
          <dgm:chMax val="0"/>
          <dgm:chPref val="0"/>
        </dgm:presLayoutVars>
      </dgm:prSet>
      <dgm:spPr/>
    </dgm:pt>
    <dgm:pt modelId="{240C587B-4224-479D-AD75-E26F55BB48FE}" type="pres">
      <dgm:prSet presAssocID="{76691739-059C-4E2A-B8F7-07854F32AEC6}" presName="Imag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SV"/>
        </a:p>
      </dgm:t>
    </dgm:pt>
    <dgm:pt modelId="{BCE7BED5-2A64-4F8D-AFE2-701885CF0FC2}" type="pres">
      <dgm:prSet presAssocID="{76691739-059C-4E2A-B8F7-07854F32AEC6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C18655E9-C9F1-4786-AAFC-DD4EEC16422B}" type="pres">
      <dgm:prSet presAssocID="{78399D66-7E5A-4FCB-BAA0-392EBAEE9C2D}" presName="childComposite" presStyleCnt="0">
        <dgm:presLayoutVars>
          <dgm:chMax val="0"/>
          <dgm:chPref val="0"/>
        </dgm:presLayoutVars>
      </dgm:prSet>
      <dgm:spPr/>
    </dgm:pt>
    <dgm:pt modelId="{8EFA808C-645F-456E-BA39-1FFD5EB212FD}" type="pres">
      <dgm:prSet presAssocID="{78399D66-7E5A-4FCB-BAA0-392EBAEE9C2D}" presName="Image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SV"/>
        </a:p>
      </dgm:t>
    </dgm:pt>
    <dgm:pt modelId="{ADF29D70-9EC3-4B93-A33C-DBEA821A5B2D}" type="pres">
      <dgm:prSet presAssocID="{78399D66-7E5A-4FCB-BAA0-392EBAEE9C2D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07F8B511-04DB-4924-8A61-B378155E980C}" type="pres">
      <dgm:prSet presAssocID="{EB6BF3EC-61C2-4A6D-8B68-0F2FF3D35280}" presName="childComposite" presStyleCnt="0">
        <dgm:presLayoutVars>
          <dgm:chMax val="0"/>
          <dgm:chPref val="0"/>
        </dgm:presLayoutVars>
      </dgm:prSet>
      <dgm:spPr/>
    </dgm:pt>
    <dgm:pt modelId="{E4108B78-EA4B-4AAE-9B27-5FCB2E9DB3A2}" type="pres">
      <dgm:prSet presAssocID="{EB6BF3EC-61C2-4A6D-8B68-0F2FF3D35280}" presName="Image" presStyleLbl="node1" presStyleIdx="2" presStyleCnt="5" custLinFactNeighborX="-1944" custLinFactNeighborY="-38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s-SV"/>
        </a:p>
      </dgm:t>
    </dgm:pt>
    <dgm:pt modelId="{6FBFDA42-0737-40D1-8A40-D90BFDC1BBE4}" type="pres">
      <dgm:prSet presAssocID="{EB6BF3EC-61C2-4A6D-8B68-0F2FF3D35280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65B31068-40C7-4C3D-B70A-3D5A9979E158}" type="pres">
      <dgm:prSet presAssocID="{320A8CD0-EDF5-4730-A115-9FF4B74CAAE7}" presName="childComposite" presStyleCnt="0">
        <dgm:presLayoutVars>
          <dgm:chMax val="0"/>
          <dgm:chPref val="0"/>
        </dgm:presLayoutVars>
      </dgm:prSet>
      <dgm:spPr/>
    </dgm:pt>
    <dgm:pt modelId="{E883FCB2-5163-4B38-AD0E-466A672D1A48}" type="pres">
      <dgm:prSet presAssocID="{320A8CD0-EDF5-4730-A115-9FF4B74CAAE7}" presName="Image" presStyleLbl="nod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75FB793-B240-4771-B4E9-5AD7BA2EAEAA}" type="pres">
      <dgm:prSet presAssocID="{320A8CD0-EDF5-4730-A115-9FF4B74CAAE7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  <dgm:pt modelId="{4B5D7BA3-9C12-4013-BD3C-C259869400C0}" type="pres">
      <dgm:prSet presAssocID="{17773B5C-51A0-461E-AFCB-7FABB1BD9484}" presName="childComposite" presStyleCnt="0">
        <dgm:presLayoutVars>
          <dgm:chMax val="0"/>
          <dgm:chPref val="0"/>
        </dgm:presLayoutVars>
      </dgm:prSet>
      <dgm:spPr/>
    </dgm:pt>
    <dgm:pt modelId="{14CB1C87-0DA0-4806-A2A1-A0C01079C577}" type="pres">
      <dgm:prSet presAssocID="{17773B5C-51A0-461E-AFCB-7FABB1BD9484}" presName="Image" presStyleLbl="nod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A8F724-98E2-4E9D-A076-60FBA8D21643}" type="pres">
      <dgm:prSet presAssocID="{17773B5C-51A0-461E-AFCB-7FABB1BD9484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SV"/>
        </a:p>
      </dgm:t>
    </dgm:pt>
  </dgm:ptLst>
  <dgm:cxnLst>
    <dgm:cxn modelId="{7823644A-B17B-40B0-BD65-766535BCCC9B}" type="presOf" srcId="{78399D66-7E5A-4FCB-BAA0-392EBAEE9C2D}" destId="{ADF29D70-9EC3-4B93-A33C-DBEA821A5B2D}" srcOrd="0" destOrd="0" presId="urn:microsoft.com/office/officeart/2008/layout/PictureAccentList"/>
    <dgm:cxn modelId="{B9C170A3-A7B0-49D3-B9F9-D4D518B5DFCC}" type="presOf" srcId="{320A8CD0-EDF5-4730-A115-9FF4B74CAAE7}" destId="{C75FB793-B240-4771-B4E9-5AD7BA2EAEAA}" srcOrd="0" destOrd="0" presId="urn:microsoft.com/office/officeart/2008/layout/PictureAccentList"/>
    <dgm:cxn modelId="{46B4ABBF-3DA6-4709-9379-E94B29F092DE}" type="presOf" srcId="{1C579EAF-D05F-4465-A955-9A36CA4D1C2D}" destId="{627A9777-1DB7-4CAE-9D4E-9BFD5784538F}" srcOrd="0" destOrd="0" presId="urn:microsoft.com/office/officeart/2008/layout/PictureAccentList"/>
    <dgm:cxn modelId="{A2B01022-5D2C-41F6-A98D-8F4957F527DA}" srcId="{E0CF4CCF-6A4B-4303-8467-AE4E22AE55F0}" destId="{76691739-059C-4E2A-B8F7-07854F32AEC6}" srcOrd="0" destOrd="0" parTransId="{892A4B0D-93A5-49A9-8625-DBFD926CC768}" sibTransId="{6DD0F2A6-5880-4134-8FDF-BC2BC7328FF6}"/>
    <dgm:cxn modelId="{A07650A6-A043-4038-BB5D-8A66F1023E27}" srcId="{E0CF4CCF-6A4B-4303-8467-AE4E22AE55F0}" destId="{320A8CD0-EDF5-4730-A115-9FF4B74CAAE7}" srcOrd="3" destOrd="0" parTransId="{65E6E1A9-1BA3-445F-93D6-1C5115A25690}" sibTransId="{6AA3F5C3-146A-4235-9C55-CA55E9C97732}"/>
    <dgm:cxn modelId="{D427A0A1-3169-44CC-9E8A-717432786B71}" type="presOf" srcId="{EB6BF3EC-61C2-4A6D-8B68-0F2FF3D35280}" destId="{6FBFDA42-0737-40D1-8A40-D90BFDC1BBE4}" srcOrd="0" destOrd="0" presId="urn:microsoft.com/office/officeart/2008/layout/PictureAccentList"/>
    <dgm:cxn modelId="{AF4A4872-10A1-426E-B575-9B3BBEC124D7}" srcId="{E0CF4CCF-6A4B-4303-8467-AE4E22AE55F0}" destId="{78399D66-7E5A-4FCB-BAA0-392EBAEE9C2D}" srcOrd="1" destOrd="0" parTransId="{1786240C-D95E-4BD9-B4E4-7012E1D6398E}" sibTransId="{06FC1501-2CBB-4608-99BE-D83AA87EC991}"/>
    <dgm:cxn modelId="{23891715-AEB6-4C48-B7F1-E5D02AAAEA23}" type="presOf" srcId="{E0CF4CCF-6A4B-4303-8467-AE4E22AE55F0}" destId="{0F9ABDD8-7753-4AC6-9570-4B9479D4491C}" srcOrd="0" destOrd="0" presId="urn:microsoft.com/office/officeart/2008/layout/PictureAccentList"/>
    <dgm:cxn modelId="{1D67B528-BB8F-4308-B077-89741B52E50D}" type="presOf" srcId="{76691739-059C-4E2A-B8F7-07854F32AEC6}" destId="{BCE7BED5-2A64-4F8D-AFE2-701885CF0FC2}" srcOrd="0" destOrd="0" presId="urn:microsoft.com/office/officeart/2008/layout/PictureAccentList"/>
    <dgm:cxn modelId="{3193A6D2-D015-4187-B704-18DDE3462959}" type="presOf" srcId="{17773B5C-51A0-461E-AFCB-7FABB1BD9484}" destId="{D6A8F724-98E2-4E9D-A076-60FBA8D21643}" srcOrd="0" destOrd="0" presId="urn:microsoft.com/office/officeart/2008/layout/PictureAccentList"/>
    <dgm:cxn modelId="{44EBE257-B0A4-4792-BFD4-401CAF962572}" srcId="{E0CF4CCF-6A4B-4303-8467-AE4E22AE55F0}" destId="{17773B5C-51A0-461E-AFCB-7FABB1BD9484}" srcOrd="4" destOrd="0" parTransId="{FC95C601-565E-458F-9E97-AD8EB346DBD6}" sibTransId="{16D82DAE-BD77-45EA-B92E-E8BD7104E929}"/>
    <dgm:cxn modelId="{B4A4E979-458E-4639-A086-333D07BC7537}" srcId="{1C579EAF-D05F-4465-A955-9A36CA4D1C2D}" destId="{E0CF4CCF-6A4B-4303-8467-AE4E22AE55F0}" srcOrd="0" destOrd="0" parTransId="{6805F503-B2F5-4D04-B286-6030AF58331A}" sibTransId="{8B0EE398-DCD7-4B1E-907D-01ADDFB9CF94}"/>
    <dgm:cxn modelId="{16A4C64F-5D5A-47E1-A096-9867EF422046}" srcId="{E0CF4CCF-6A4B-4303-8467-AE4E22AE55F0}" destId="{EB6BF3EC-61C2-4A6D-8B68-0F2FF3D35280}" srcOrd="2" destOrd="0" parTransId="{523EA7D4-97D6-43B7-B9A7-609DC44EFAA7}" sibTransId="{BE603A49-242A-4F47-836E-A41508DCB973}"/>
    <dgm:cxn modelId="{5240B8D2-48BA-4F03-88D0-EB7EDE2BF6D8}" type="presParOf" srcId="{627A9777-1DB7-4CAE-9D4E-9BFD5784538F}" destId="{8B0F116B-739A-46AA-9ED4-43C3D0FC0316}" srcOrd="0" destOrd="0" presId="urn:microsoft.com/office/officeart/2008/layout/PictureAccentList"/>
    <dgm:cxn modelId="{04901ED0-2D2B-4DF9-9439-6676713753DE}" type="presParOf" srcId="{8B0F116B-739A-46AA-9ED4-43C3D0FC0316}" destId="{CA70EBA2-F0ED-402E-88F9-FD63260F63D3}" srcOrd="0" destOrd="0" presId="urn:microsoft.com/office/officeart/2008/layout/PictureAccentList"/>
    <dgm:cxn modelId="{4EBD5B29-B667-4093-9D9E-EAD1DB21BA1F}" type="presParOf" srcId="{CA70EBA2-F0ED-402E-88F9-FD63260F63D3}" destId="{0F9ABDD8-7753-4AC6-9570-4B9479D4491C}" srcOrd="0" destOrd="0" presId="urn:microsoft.com/office/officeart/2008/layout/PictureAccentList"/>
    <dgm:cxn modelId="{48DD8C86-DFD1-45A0-B893-DDDB31476AE6}" type="presParOf" srcId="{8B0F116B-739A-46AA-9ED4-43C3D0FC0316}" destId="{1F2BF76B-3D24-42FD-A61C-A3A1E1E617B5}" srcOrd="1" destOrd="0" presId="urn:microsoft.com/office/officeart/2008/layout/PictureAccentList"/>
    <dgm:cxn modelId="{8DB69E2E-FE13-463A-B289-48D9C57E9EF5}" type="presParOf" srcId="{1F2BF76B-3D24-42FD-A61C-A3A1E1E617B5}" destId="{79857817-8331-4984-B875-650288B85E1F}" srcOrd="0" destOrd="0" presId="urn:microsoft.com/office/officeart/2008/layout/PictureAccentList"/>
    <dgm:cxn modelId="{D6AA5EE4-746D-4BEB-8F2F-FEBE50C20E36}" type="presParOf" srcId="{79857817-8331-4984-B875-650288B85E1F}" destId="{240C587B-4224-479D-AD75-E26F55BB48FE}" srcOrd="0" destOrd="0" presId="urn:microsoft.com/office/officeart/2008/layout/PictureAccentList"/>
    <dgm:cxn modelId="{CF66800A-F44F-4800-B0AC-23B54C40C164}" type="presParOf" srcId="{79857817-8331-4984-B875-650288B85E1F}" destId="{BCE7BED5-2A64-4F8D-AFE2-701885CF0FC2}" srcOrd="1" destOrd="0" presId="urn:microsoft.com/office/officeart/2008/layout/PictureAccentList"/>
    <dgm:cxn modelId="{6A89DA5A-BBD7-46C6-9B29-309F0A14B80F}" type="presParOf" srcId="{1F2BF76B-3D24-42FD-A61C-A3A1E1E617B5}" destId="{C18655E9-C9F1-4786-AAFC-DD4EEC16422B}" srcOrd="1" destOrd="0" presId="urn:microsoft.com/office/officeart/2008/layout/PictureAccentList"/>
    <dgm:cxn modelId="{CD43039E-7E40-4320-BBD8-AA223987587E}" type="presParOf" srcId="{C18655E9-C9F1-4786-AAFC-DD4EEC16422B}" destId="{8EFA808C-645F-456E-BA39-1FFD5EB212FD}" srcOrd="0" destOrd="0" presId="urn:microsoft.com/office/officeart/2008/layout/PictureAccentList"/>
    <dgm:cxn modelId="{6FD44866-6B9A-4D67-9307-B88DBAF38708}" type="presParOf" srcId="{C18655E9-C9F1-4786-AAFC-DD4EEC16422B}" destId="{ADF29D70-9EC3-4B93-A33C-DBEA821A5B2D}" srcOrd="1" destOrd="0" presId="urn:microsoft.com/office/officeart/2008/layout/PictureAccentList"/>
    <dgm:cxn modelId="{7A712F72-A4F4-41FA-AC12-E999FE9B0CFE}" type="presParOf" srcId="{1F2BF76B-3D24-42FD-A61C-A3A1E1E617B5}" destId="{07F8B511-04DB-4924-8A61-B378155E980C}" srcOrd="2" destOrd="0" presId="urn:microsoft.com/office/officeart/2008/layout/PictureAccentList"/>
    <dgm:cxn modelId="{A2410683-9A28-4F9F-8EB1-C20C56CF6638}" type="presParOf" srcId="{07F8B511-04DB-4924-8A61-B378155E980C}" destId="{E4108B78-EA4B-4AAE-9B27-5FCB2E9DB3A2}" srcOrd="0" destOrd="0" presId="urn:microsoft.com/office/officeart/2008/layout/PictureAccentList"/>
    <dgm:cxn modelId="{D74C8E09-34DF-45DD-809A-5F9ADB778A56}" type="presParOf" srcId="{07F8B511-04DB-4924-8A61-B378155E980C}" destId="{6FBFDA42-0737-40D1-8A40-D90BFDC1BBE4}" srcOrd="1" destOrd="0" presId="urn:microsoft.com/office/officeart/2008/layout/PictureAccentList"/>
    <dgm:cxn modelId="{36CA5F65-1F41-45D1-87E9-66E97E485777}" type="presParOf" srcId="{1F2BF76B-3D24-42FD-A61C-A3A1E1E617B5}" destId="{65B31068-40C7-4C3D-B70A-3D5A9979E158}" srcOrd="3" destOrd="0" presId="urn:microsoft.com/office/officeart/2008/layout/PictureAccentList"/>
    <dgm:cxn modelId="{B7F00900-C2AC-44A6-B867-C48435D86558}" type="presParOf" srcId="{65B31068-40C7-4C3D-B70A-3D5A9979E158}" destId="{E883FCB2-5163-4B38-AD0E-466A672D1A48}" srcOrd="0" destOrd="0" presId="urn:microsoft.com/office/officeart/2008/layout/PictureAccentList"/>
    <dgm:cxn modelId="{99223C92-4DC5-49BD-91D9-5480C670ED93}" type="presParOf" srcId="{65B31068-40C7-4C3D-B70A-3D5A9979E158}" destId="{C75FB793-B240-4771-B4E9-5AD7BA2EAEAA}" srcOrd="1" destOrd="0" presId="urn:microsoft.com/office/officeart/2008/layout/PictureAccentList"/>
    <dgm:cxn modelId="{7A4D39CC-C182-4904-ADE7-347276AEB4DE}" type="presParOf" srcId="{1F2BF76B-3D24-42FD-A61C-A3A1E1E617B5}" destId="{4B5D7BA3-9C12-4013-BD3C-C259869400C0}" srcOrd="4" destOrd="0" presId="urn:microsoft.com/office/officeart/2008/layout/PictureAccentList"/>
    <dgm:cxn modelId="{00AB8C50-BBF7-4A2D-A441-084BA2C9AE84}" type="presParOf" srcId="{4B5D7BA3-9C12-4013-BD3C-C259869400C0}" destId="{14CB1C87-0DA0-4806-A2A1-A0C01079C577}" srcOrd="0" destOrd="0" presId="urn:microsoft.com/office/officeart/2008/layout/PictureAccentList"/>
    <dgm:cxn modelId="{68EEC74F-BE6E-4476-8B42-FFA590337B60}" type="presParOf" srcId="{4B5D7BA3-9C12-4013-BD3C-C259869400C0}" destId="{D6A8F724-98E2-4E9D-A076-60FBA8D216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98072B-9EE0-4045-82F4-CA22BD52F0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0FC72B2-2FF2-4B55-A1E0-6A5CE8EA1092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4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Legalidad:</a:t>
          </a:r>
          <a:r>
            <a:rPr lang="es-ES" sz="2400" b="1" u="none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2400" dirty="0" smtClean="0">
              <a:latin typeface="Arial" panose="020B0604020202020204" pitchFamily="34" charset="0"/>
              <a:cs typeface="Arial" panose="020B0604020202020204" pitchFamily="34" charset="0"/>
            </a:rPr>
            <a:t>que la </a:t>
          </a:r>
          <a:r>
            <a:rPr lang="es-ES" sz="2800" dirty="0" smtClean="0">
              <a:latin typeface="Arial" panose="020B0604020202020204" pitchFamily="34" charset="0"/>
              <a:cs typeface="Arial" panose="020B0604020202020204" pitchFamily="34" charset="0"/>
            </a:rPr>
            <a:t>información</a:t>
          </a:r>
          <a:r>
            <a:rPr lang="es-ES" sz="2400" dirty="0" smtClean="0">
              <a:latin typeface="Arial" panose="020B0604020202020204" pitchFamily="34" charset="0"/>
              <a:cs typeface="Arial" panose="020B0604020202020204" pitchFamily="34" charset="0"/>
            </a:rPr>
            <a:t> encuadra en las causales de excepción al acceso a la información, previstas en el Art. 19 de la LAIP.</a:t>
          </a:r>
          <a:endParaRPr lang="es-E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69942E-2896-444D-AE54-0E19DE3C159D}" type="parTrans" cxnId="{9E636E60-132B-4B17-819A-29709076BC57}">
      <dgm:prSet/>
      <dgm:spPr/>
      <dgm:t>
        <a:bodyPr/>
        <a:lstStyle/>
        <a:p>
          <a:endParaRPr lang="es-ES"/>
        </a:p>
      </dgm:t>
    </dgm:pt>
    <dgm:pt modelId="{B4E1D23C-1666-496A-8D83-48BC35D46468}" type="sibTrans" cxnId="{9E636E60-132B-4B17-819A-29709076BC57}">
      <dgm:prSet/>
      <dgm:spPr/>
      <dgm:t>
        <a:bodyPr/>
        <a:lstStyle/>
        <a:p>
          <a:endParaRPr lang="es-ES"/>
        </a:p>
      </dgm:t>
    </dgm:pt>
    <dgm:pt modelId="{09F41C85-63C2-4700-893E-5CA4D733D9F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4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Temporalidad:</a:t>
          </a:r>
          <a:r>
            <a:rPr lang="es-ES" sz="2400" b="1" u="none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2400" dirty="0" smtClean="0">
              <a:latin typeface="Arial" panose="020B0604020202020204" pitchFamily="34" charset="0"/>
              <a:cs typeface="Arial" panose="020B0604020202020204" pitchFamily="34" charset="0"/>
            </a:rPr>
            <a:t>plazo de máximo 7 años.</a:t>
          </a:r>
          <a:endParaRPr lang="es-E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D4C572-156B-4E3A-A6E2-236EB425649F}" type="parTrans" cxnId="{BACB7FB0-3EC0-401A-87A1-F70B161D417A}">
      <dgm:prSet/>
      <dgm:spPr/>
      <dgm:t>
        <a:bodyPr/>
        <a:lstStyle/>
        <a:p>
          <a:endParaRPr lang="es-ES"/>
        </a:p>
      </dgm:t>
    </dgm:pt>
    <dgm:pt modelId="{E07EBABB-63F2-44D2-92E9-5C75B3EE3C4B}" type="sibTrans" cxnId="{BACB7FB0-3EC0-401A-87A1-F70B161D417A}">
      <dgm:prSet/>
      <dgm:spPr/>
      <dgm:t>
        <a:bodyPr/>
        <a:lstStyle/>
        <a:p>
          <a:endParaRPr lang="es-ES"/>
        </a:p>
      </dgm:t>
    </dgm:pt>
    <dgm:pt modelId="{E2A27E04-8670-4685-9E32-4D0854700115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400" b="1" u="sng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Razonabilidad:</a:t>
          </a:r>
          <a:r>
            <a:rPr lang="es-ES" sz="2400" dirty="0" smtClean="0">
              <a:latin typeface="Arial" panose="020B0604020202020204" pitchFamily="34" charset="0"/>
              <a:cs typeface="Arial" panose="020B0604020202020204" pitchFamily="34" charset="0"/>
            </a:rPr>
            <a:t> que liberar la información afecta un interés jurídicamente protegido; y, que el daño de entregar la información es mayor que el interés público por conocerla. </a:t>
          </a:r>
          <a:endParaRPr lang="es-E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BA3D1-5E0B-46AE-B8BB-6D7DD94AEACE}" type="parTrans" cxnId="{4999EFFF-F7B8-4865-A950-D0BCF96BFE97}">
      <dgm:prSet/>
      <dgm:spPr/>
      <dgm:t>
        <a:bodyPr/>
        <a:lstStyle/>
        <a:p>
          <a:endParaRPr lang="es-ES"/>
        </a:p>
      </dgm:t>
    </dgm:pt>
    <dgm:pt modelId="{7E1E1D02-6501-44EA-8C7A-5C5BF9EE7B7B}" type="sibTrans" cxnId="{4999EFFF-F7B8-4865-A950-D0BCF96BFE97}">
      <dgm:prSet/>
      <dgm:spPr/>
      <dgm:t>
        <a:bodyPr/>
        <a:lstStyle/>
        <a:p>
          <a:endParaRPr lang="es-ES"/>
        </a:p>
      </dgm:t>
    </dgm:pt>
    <dgm:pt modelId="{932A215B-1D6A-498E-B2C0-676BE30D1790}" type="pres">
      <dgm:prSet presAssocID="{8F98072B-9EE0-4045-82F4-CA22BD52F0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215B04-1D51-4E3F-B6EF-780A7626F3EB}" type="pres">
      <dgm:prSet presAssocID="{E0FC72B2-2FF2-4B55-A1E0-6A5CE8EA1092}" presName="parentLin" presStyleCnt="0"/>
      <dgm:spPr/>
    </dgm:pt>
    <dgm:pt modelId="{72506F07-4B4D-4482-A52F-5A2ED51000AA}" type="pres">
      <dgm:prSet presAssocID="{E0FC72B2-2FF2-4B55-A1E0-6A5CE8EA1092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002E29C4-46DD-486A-AC37-289D7242EB1C}" type="pres">
      <dgm:prSet presAssocID="{E0FC72B2-2FF2-4B55-A1E0-6A5CE8EA1092}" presName="parentText" presStyleLbl="node1" presStyleIdx="0" presStyleCnt="3" custScaleY="34153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87DF09-8077-40FF-AB21-049BB3F88FD5}" type="pres">
      <dgm:prSet presAssocID="{E0FC72B2-2FF2-4B55-A1E0-6A5CE8EA1092}" presName="negativeSpace" presStyleCnt="0"/>
      <dgm:spPr/>
    </dgm:pt>
    <dgm:pt modelId="{D0846A63-0E81-4BC4-8890-1FBD7119044C}" type="pres">
      <dgm:prSet presAssocID="{E0FC72B2-2FF2-4B55-A1E0-6A5CE8EA1092}" presName="childText" presStyleLbl="conFgAcc1" presStyleIdx="0" presStyleCnt="3">
        <dgm:presLayoutVars>
          <dgm:bulletEnabled val="1"/>
        </dgm:presLayoutVars>
      </dgm:prSet>
      <dgm:spPr/>
    </dgm:pt>
    <dgm:pt modelId="{BDF4A211-D5A9-44FE-81DF-48F55DBE8993}" type="pres">
      <dgm:prSet presAssocID="{B4E1D23C-1666-496A-8D83-48BC35D46468}" presName="spaceBetweenRectangles" presStyleCnt="0"/>
      <dgm:spPr/>
    </dgm:pt>
    <dgm:pt modelId="{23F5B905-FE2C-44A8-8036-6D4AF83C14C1}" type="pres">
      <dgm:prSet presAssocID="{09F41C85-63C2-4700-893E-5CA4D733D9F6}" presName="parentLin" presStyleCnt="0"/>
      <dgm:spPr/>
    </dgm:pt>
    <dgm:pt modelId="{529B4635-6511-4BB2-9D5F-F86D3435698B}" type="pres">
      <dgm:prSet presAssocID="{09F41C85-63C2-4700-893E-5CA4D733D9F6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37ACA981-2125-42DF-9210-BCC955214DC5}" type="pres">
      <dgm:prSet presAssocID="{09F41C85-63C2-4700-893E-5CA4D733D9F6}" presName="parentText" presStyleLbl="node1" presStyleIdx="1" presStyleCnt="3" custScaleY="35993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E34C87-2F0D-4CCE-9B03-36FC0C395934}" type="pres">
      <dgm:prSet presAssocID="{09F41C85-63C2-4700-893E-5CA4D733D9F6}" presName="negativeSpace" presStyleCnt="0"/>
      <dgm:spPr/>
    </dgm:pt>
    <dgm:pt modelId="{4D0807CA-132C-4059-9A85-28A7F8B4C438}" type="pres">
      <dgm:prSet presAssocID="{09F41C85-63C2-4700-893E-5CA4D733D9F6}" presName="childText" presStyleLbl="conFgAcc1" presStyleIdx="1" presStyleCnt="3">
        <dgm:presLayoutVars>
          <dgm:bulletEnabled val="1"/>
        </dgm:presLayoutVars>
      </dgm:prSet>
      <dgm:spPr/>
    </dgm:pt>
    <dgm:pt modelId="{2052D8A4-1EF6-4623-BD2B-167D9DE06572}" type="pres">
      <dgm:prSet presAssocID="{E07EBABB-63F2-44D2-92E9-5C75B3EE3C4B}" presName="spaceBetweenRectangles" presStyleCnt="0"/>
      <dgm:spPr/>
    </dgm:pt>
    <dgm:pt modelId="{B0381984-C08A-44C6-B951-59DDF90A0CA8}" type="pres">
      <dgm:prSet presAssocID="{E2A27E04-8670-4685-9E32-4D0854700115}" presName="parentLin" presStyleCnt="0"/>
      <dgm:spPr/>
    </dgm:pt>
    <dgm:pt modelId="{33C7BB72-2551-41BB-B141-9E13E8602002}" type="pres">
      <dgm:prSet presAssocID="{E2A27E04-8670-4685-9E32-4D0854700115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9949710B-9383-47B9-9B5A-E84A301F151B}" type="pres">
      <dgm:prSet presAssocID="{E2A27E04-8670-4685-9E32-4D0854700115}" presName="parentText" presStyleLbl="node1" presStyleIdx="2" presStyleCnt="3" custScaleY="38179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0CCAB5-02A1-424F-B824-64B348BD2998}" type="pres">
      <dgm:prSet presAssocID="{E2A27E04-8670-4685-9E32-4D0854700115}" presName="negativeSpace" presStyleCnt="0"/>
      <dgm:spPr/>
    </dgm:pt>
    <dgm:pt modelId="{DD11F6A8-FFA2-44D6-9136-A4E46C04E5E4}" type="pres">
      <dgm:prSet presAssocID="{E2A27E04-8670-4685-9E32-4D08547001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C04784-C2B5-481D-979F-BC0CCEE44CA1}" type="presOf" srcId="{09F41C85-63C2-4700-893E-5CA4D733D9F6}" destId="{529B4635-6511-4BB2-9D5F-F86D3435698B}" srcOrd="0" destOrd="0" presId="urn:microsoft.com/office/officeart/2005/8/layout/list1"/>
    <dgm:cxn modelId="{90C292CA-74DA-4387-B74D-EE814DD51063}" type="presOf" srcId="{09F41C85-63C2-4700-893E-5CA4D733D9F6}" destId="{37ACA981-2125-42DF-9210-BCC955214DC5}" srcOrd="1" destOrd="0" presId="urn:microsoft.com/office/officeart/2005/8/layout/list1"/>
    <dgm:cxn modelId="{6940B1D7-FB33-4DB8-A2BA-381F84AB18A0}" type="presOf" srcId="{E2A27E04-8670-4685-9E32-4D0854700115}" destId="{9949710B-9383-47B9-9B5A-E84A301F151B}" srcOrd="1" destOrd="0" presId="urn:microsoft.com/office/officeart/2005/8/layout/list1"/>
    <dgm:cxn modelId="{7347379C-90B6-435A-A787-424ECC6833DD}" type="presOf" srcId="{E2A27E04-8670-4685-9E32-4D0854700115}" destId="{33C7BB72-2551-41BB-B141-9E13E8602002}" srcOrd="0" destOrd="0" presId="urn:microsoft.com/office/officeart/2005/8/layout/list1"/>
    <dgm:cxn modelId="{E92EEA0E-0DD9-4440-A173-4996396F4F7F}" type="presOf" srcId="{E0FC72B2-2FF2-4B55-A1E0-6A5CE8EA1092}" destId="{002E29C4-46DD-486A-AC37-289D7242EB1C}" srcOrd="1" destOrd="0" presId="urn:microsoft.com/office/officeart/2005/8/layout/list1"/>
    <dgm:cxn modelId="{BACB7FB0-3EC0-401A-87A1-F70B161D417A}" srcId="{8F98072B-9EE0-4045-82F4-CA22BD52F062}" destId="{09F41C85-63C2-4700-893E-5CA4D733D9F6}" srcOrd="1" destOrd="0" parTransId="{71D4C572-156B-4E3A-A6E2-236EB425649F}" sibTransId="{E07EBABB-63F2-44D2-92E9-5C75B3EE3C4B}"/>
    <dgm:cxn modelId="{4999EFFF-F7B8-4865-A950-D0BCF96BFE97}" srcId="{8F98072B-9EE0-4045-82F4-CA22BD52F062}" destId="{E2A27E04-8670-4685-9E32-4D0854700115}" srcOrd="2" destOrd="0" parTransId="{008BA3D1-5E0B-46AE-B8BB-6D7DD94AEACE}" sibTransId="{7E1E1D02-6501-44EA-8C7A-5C5BF9EE7B7B}"/>
    <dgm:cxn modelId="{61AB20B9-EFC1-419B-AACC-7C9982C7D77B}" type="presOf" srcId="{8F98072B-9EE0-4045-82F4-CA22BD52F062}" destId="{932A215B-1D6A-498E-B2C0-676BE30D1790}" srcOrd="0" destOrd="0" presId="urn:microsoft.com/office/officeart/2005/8/layout/list1"/>
    <dgm:cxn modelId="{8AE38647-01D6-490A-A7A2-DAE9A9BB7153}" type="presOf" srcId="{E0FC72B2-2FF2-4B55-A1E0-6A5CE8EA1092}" destId="{72506F07-4B4D-4482-A52F-5A2ED51000AA}" srcOrd="0" destOrd="0" presId="urn:microsoft.com/office/officeart/2005/8/layout/list1"/>
    <dgm:cxn modelId="{9E636E60-132B-4B17-819A-29709076BC57}" srcId="{8F98072B-9EE0-4045-82F4-CA22BD52F062}" destId="{E0FC72B2-2FF2-4B55-A1E0-6A5CE8EA1092}" srcOrd="0" destOrd="0" parTransId="{9869942E-2896-444D-AE54-0E19DE3C159D}" sibTransId="{B4E1D23C-1666-496A-8D83-48BC35D46468}"/>
    <dgm:cxn modelId="{8ECA0C3B-97AE-462A-BD04-17B87B13D1CB}" type="presParOf" srcId="{932A215B-1D6A-498E-B2C0-676BE30D1790}" destId="{C2215B04-1D51-4E3F-B6EF-780A7626F3EB}" srcOrd="0" destOrd="0" presId="urn:microsoft.com/office/officeart/2005/8/layout/list1"/>
    <dgm:cxn modelId="{F4780CD8-3C80-41E0-8F57-7A9F3D1ABC7B}" type="presParOf" srcId="{C2215B04-1D51-4E3F-B6EF-780A7626F3EB}" destId="{72506F07-4B4D-4482-A52F-5A2ED51000AA}" srcOrd="0" destOrd="0" presId="urn:microsoft.com/office/officeart/2005/8/layout/list1"/>
    <dgm:cxn modelId="{8F0F545E-570D-4592-8106-B14BDE806F16}" type="presParOf" srcId="{C2215B04-1D51-4E3F-B6EF-780A7626F3EB}" destId="{002E29C4-46DD-486A-AC37-289D7242EB1C}" srcOrd="1" destOrd="0" presId="urn:microsoft.com/office/officeart/2005/8/layout/list1"/>
    <dgm:cxn modelId="{CF220602-F34F-45AD-A9E3-7068AD91E035}" type="presParOf" srcId="{932A215B-1D6A-498E-B2C0-676BE30D1790}" destId="{2D87DF09-8077-40FF-AB21-049BB3F88FD5}" srcOrd="1" destOrd="0" presId="urn:microsoft.com/office/officeart/2005/8/layout/list1"/>
    <dgm:cxn modelId="{57A81E56-E28A-4022-8C9D-973F5E93A913}" type="presParOf" srcId="{932A215B-1D6A-498E-B2C0-676BE30D1790}" destId="{D0846A63-0E81-4BC4-8890-1FBD7119044C}" srcOrd="2" destOrd="0" presId="urn:microsoft.com/office/officeart/2005/8/layout/list1"/>
    <dgm:cxn modelId="{ED7CFABF-A291-46D5-BF73-FEFB0E446C1F}" type="presParOf" srcId="{932A215B-1D6A-498E-B2C0-676BE30D1790}" destId="{BDF4A211-D5A9-44FE-81DF-48F55DBE8993}" srcOrd="3" destOrd="0" presId="urn:microsoft.com/office/officeart/2005/8/layout/list1"/>
    <dgm:cxn modelId="{2FDC2A76-AE4C-453E-950A-CA1551EAB33D}" type="presParOf" srcId="{932A215B-1D6A-498E-B2C0-676BE30D1790}" destId="{23F5B905-FE2C-44A8-8036-6D4AF83C14C1}" srcOrd="4" destOrd="0" presId="urn:microsoft.com/office/officeart/2005/8/layout/list1"/>
    <dgm:cxn modelId="{D0757A9B-8F35-4A7B-8C2B-312553850C28}" type="presParOf" srcId="{23F5B905-FE2C-44A8-8036-6D4AF83C14C1}" destId="{529B4635-6511-4BB2-9D5F-F86D3435698B}" srcOrd="0" destOrd="0" presId="urn:microsoft.com/office/officeart/2005/8/layout/list1"/>
    <dgm:cxn modelId="{81EB2B6E-2625-4062-9E4E-AB82D8264D4E}" type="presParOf" srcId="{23F5B905-FE2C-44A8-8036-6D4AF83C14C1}" destId="{37ACA981-2125-42DF-9210-BCC955214DC5}" srcOrd="1" destOrd="0" presId="urn:microsoft.com/office/officeart/2005/8/layout/list1"/>
    <dgm:cxn modelId="{C4FD76DF-794E-4178-BC6C-8DBB3E475843}" type="presParOf" srcId="{932A215B-1D6A-498E-B2C0-676BE30D1790}" destId="{06E34C87-2F0D-4CCE-9B03-36FC0C395934}" srcOrd="5" destOrd="0" presId="urn:microsoft.com/office/officeart/2005/8/layout/list1"/>
    <dgm:cxn modelId="{18231249-8587-4FFC-BAB0-E000D8CC513E}" type="presParOf" srcId="{932A215B-1D6A-498E-B2C0-676BE30D1790}" destId="{4D0807CA-132C-4059-9A85-28A7F8B4C438}" srcOrd="6" destOrd="0" presId="urn:microsoft.com/office/officeart/2005/8/layout/list1"/>
    <dgm:cxn modelId="{20DBACF9-4B6A-4F16-936B-8040A02CD23F}" type="presParOf" srcId="{932A215B-1D6A-498E-B2C0-676BE30D1790}" destId="{2052D8A4-1EF6-4623-BD2B-167D9DE06572}" srcOrd="7" destOrd="0" presId="urn:microsoft.com/office/officeart/2005/8/layout/list1"/>
    <dgm:cxn modelId="{E744E6A7-43A7-44ED-9578-4B799DEA5A72}" type="presParOf" srcId="{932A215B-1D6A-498E-B2C0-676BE30D1790}" destId="{B0381984-C08A-44C6-B951-59DDF90A0CA8}" srcOrd="8" destOrd="0" presId="urn:microsoft.com/office/officeart/2005/8/layout/list1"/>
    <dgm:cxn modelId="{82422A5B-91FA-4CF4-B70D-7BFD0212F82F}" type="presParOf" srcId="{B0381984-C08A-44C6-B951-59DDF90A0CA8}" destId="{33C7BB72-2551-41BB-B141-9E13E8602002}" srcOrd="0" destOrd="0" presId="urn:microsoft.com/office/officeart/2005/8/layout/list1"/>
    <dgm:cxn modelId="{1FFBDEC4-4760-4EF4-8286-A2222E313F44}" type="presParOf" srcId="{B0381984-C08A-44C6-B951-59DDF90A0CA8}" destId="{9949710B-9383-47B9-9B5A-E84A301F151B}" srcOrd="1" destOrd="0" presId="urn:microsoft.com/office/officeart/2005/8/layout/list1"/>
    <dgm:cxn modelId="{68BA5C69-63F8-4431-BE20-0D398DC0991B}" type="presParOf" srcId="{932A215B-1D6A-498E-B2C0-676BE30D1790}" destId="{6E0CCAB5-02A1-424F-B824-64B348BD2998}" srcOrd="9" destOrd="0" presId="urn:microsoft.com/office/officeart/2005/8/layout/list1"/>
    <dgm:cxn modelId="{70EFACC2-0206-4BA1-95BD-EB7C98400DC9}" type="presParOf" srcId="{932A215B-1D6A-498E-B2C0-676BE30D1790}" destId="{DD11F6A8-FFA2-44D6-9136-A4E46C04E5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A32453-FAC0-4D2D-8C88-EEC4A818159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38692F78-428D-4B28-81F9-E9EB09E87523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Razones estadísticas o científicas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B8B4B9-8C5A-4DBA-A8B4-EE6EF6DC6A0D}" type="parTrans" cxnId="{3B8F3407-511E-4DBC-8120-F92AF4B1FC3F}">
      <dgm:prSet/>
      <dgm:spPr/>
      <dgm:t>
        <a:bodyPr/>
        <a:lstStyle/>
        <a:p>
          <a:endParaRPr lang="es-ES"/>
        </a:p>
      </dgm:t>
    </dgm:pt>
    <dgm:pt modelId="{B9B9F8CE-B34E-4149-9389-8193A4BA41DF}" type="sibTrans" cxnId="{3B8F3407-511E-4DBC-8120-F92AF4B1FC3F}">
      <dgm:prSet/>
      <dgm:spPr/>
      <dgm:t>
        <a:bodyPr/>
        <a:lstStyle/>
        <a:p>
          <a:endParaRPr lang="es-ES"/>
        </a:p>
      </dgm:t>
    </dgm:pt>
    <dgm:pt modelId="{31FE3F90-920E-482E-878B-1CE8B4B30903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Transmisión entre entes obligados, en ejercicio de facultades legales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64BA62-BD09-495B-BBF7-5BB42AC01EA2}" type="parTrans" cxnId="{65970CFC-1B82-45B1-9234-E3ED5201DCC7}">
      <dgm:prSet/>
      <dgm:spPr/>
      <dgm:t>
        <a:bodyPr/>
        <a:lstStyle/>
        <a:p>
          <a:endParaRPr lang="es-ES"/>
        </a:p>
      </dgm:t>
    </dgm:pt>
    <dgm:pt modelId="{76443B59-CB2E-4C95-B2D2-D63E05A69519}" type="sibTrans" cxnId="{65970CFC-1B82-45B1-9234-E3ED5201DCC7}">
      <dgm:prSet/>
      <dgm:spPr/>
      <dgm:t>
        <a:bodyPr/>
        <a:lstStyle/>
        <a:p>
          <a:endParaRPr lang="es-ES"/>
        </a:p>
      </dgm:t>
    </dgm:pt>
    <dgm:pt modelId="{E66AF34E-CA0E-4A41-922D-B25B1B8DEF33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Investigación de delitos e infracciones administrativas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20CFF5-3DD4-4667-A132-634571216E1A}" type="parTrans" cxnId="{6BCC174B-0AF0-474A-99BF-306376190E89}">
      <dgm:prSet/>
      <dgm:spPr/>
      <dgm:t>
        <a:bodyPr/>
        <a:lstStyle/>
        <a:p>
          <a:endParaRPr lang="es-ES"/>
        </a:p>
      </dgm:t>
    </dgm:pt>
    <dgm:pt modelId="{B2C9C5CF-B3EB-4042-B203-70F984289CD5}" type="sibTrans" cxnId="{6BCC174B-0AF0-474A-99BF-306376190E89}">
      <dgm:prSet/>
      <dgm:spPr/>
      <dgm:t>
        <a:bodyPr/>
        <a:lstStyle/>
        <a:p>
          <a:endParaRPr lang="es-ES"/>
        </a:p>
      </dgm:t>
    </dgm:pt>
    <dgm:pt modelId="{DF57CDF7-470F-499D-8457-DACA1F6D2A7E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Orden judicial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F82C2F-6E61-477A-8B46-93FEB75F5E93}" type="parTrans" cxnId="{07D9519E-27CF-496A-8795-CEBB18A8D81B}">
      <dgm:prSet/>
      <dgm:spPr/>
      <dgm:t>
        <a:bodyPr/>
        <a:lstStyle/>
        <a:p>
          <a:endParaRPr lang="es-ES"/>
        </a:p>
      </dgm:t>
    </dgm:pt>
    <dgm:pt modelId="{6965FDEB-B160-4AF4-A6BB-8E40E95EEBAB}" type="sibTrans" cxnId="{07D9519E-27CF-496A-8795-CEBB18A8D81B}">
      <dgm:prSet/>
      <dgm:spPr/>
      <dgm:t>
        <a:bodyPr/>
        <a:lstStyle/>
        <a:p>
          <a:endParaRPr lang="es-ES"/>
        </a:p>
      </dgm:t>
    </dgm:pt>
    <dgm:pt modelId="{F26A7EAC-C78B-4CD4-BFF0-39972B6E202B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Si se contrata a tercero para prestación de servicio que demande tratamiento de datos personales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4AFBF-3E34-4DAC-8710-2CE5B00429FF}" type="parTrans" cxnId="{998639D5-34D6-4BB0-A1FC-00DD20EE5285}">
      <dgm:prSet/>
      <dgm:spPr/>
      <dgm:t>
        <a:bodyPr/>
        <a:lstStyle/>
        <a:p>
          <a:endParaRPr lang="es-ES"/>
        </a:p>
      </dgm:t>
    </dgm:pt>
    <dgm:pt modelId="{CF80154C-E54A-469A-ADD6-817D80FCBB0A}" type="sibTrans" cxnId="{998639D5-34D6-4BB0-A1FC-00DD20EE5285}">
      <dgm:prSet/>
      <dgm:spPr/>
      <dgm:t>
        <a:bodyPr/>
        <a:lstStyle/>
        <a:p>
          <a:endParaRPr lang="es-ES"/>
        </a:p>
      </dgm:t>
    </dgm:pt>
    <dgm:pt modelId="{FDF724CC-784D-47D3-903D-4A4D7548F1B5}" type="pres">
      <dgm:prSet presAssocID="{98A32453-FAC0-4D2D-8C88-EEC4A81815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8865FB-1D03-48ED-8161-61CB0C46E260}" type="pres">
      <dgm:prSet presAssocID="{38692F78-428D-4B28-81F9-E9EB09E875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7E7403-0FC3-40AB-90C0-5706D72CB794}" type="pres">
      <dgm:prSet presAssocID="{B9B9F8CE-B34E-4149-9389-8193A4BA41DF}" presName="sibTrans" presStyleCnt="0"/>
      <dgm:spPr/>
      <dgm:t>
        <a:bodyPr/>
        <a:lstStyle/>
        <a:p>
          <a:endParaRPr lang="es-SV"/>
        </a:p>
      </dgm:t>
    </dgm:pt>
    <dgm:pt modelId="{E57685A3-27D6-44D7-A411-13DE9FACDDA9}" type="pres">
      <dgm:prSet presAssocID="{31FE3F90-920E-482E-878B-1CE8B4B3090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CA7C25-E862-47FF-B3C7-0A7030EDE9A7}" type="pres">
      <dgm:prSet presAssocID="{76443B59-CB2E-4C95-B2D2-D63E05A69519}" presName="sibTrans" presStyleCnt="0"/>
      <dgm:spPr/>
      <dgm:t>
        <a:bodyPr/>
        <a:lstStyle/>
        <a:p>
          <a:endParaRPr lang="es-SV"/>
        </a:p>
      </dgm:t>
    </dgm:pt>
    <dgm:pt modelId="{6570B33D-5208-404D-AD96-817FD4EA0216}" type="pres">
      <dgm:prSet presAssocID="{E66AF34E-CA0E-4A41-922D-B25B1B8DEF3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6C5CA7-2609-4276-948F-2CA994EC9A7C}" type="pres">
      <dgm:prSet presAssocID="{B2C9C5CF-B3EB-4042-B203-70F984289CD5}" presName="sibTrans" presStyleCnt="0"/>
      <dgm:spPr/>
      <dgm:t>
        <a:bodyPr/>
        <a:lstStyle/>
        <a:p>
          <a:endParaRPr lang="es-SV"/>
        </a:p>
      </dgm:t>
    </dgm:pt>
    <dgm:pt modelId="{E61029B3-FB98-4F23-9F84-FE3F1B436EBC}" type="pres">
      <dgm:prSet presAssocID="{DF57CDF7-470F-499D-8457-DACA1F6D2A7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F5D863-0701-4082-9C5F-1869D98FB014}" type="pres">
      <dgm:prSet presAssocID="{6965FDEB-B160-4AF4-A6BB-8E40E95EEBAB}" presName="sibTrans" presStyleCnt="0"/>
      <dgm:spPr/>
      <dgm:t>
        <a:bodyPr/>
        <a:lstStyle/>
        <a:p>
          <a:endParaRPr lang="es-SV"/>
        </a:p>
      </dgm:t>
    </dgm:pt>
    <dgm:pt modelId="{668B87CA-7FD3-4919-BEB1-41A7918CA3D3}" type="pres">
      <dgm:prSet presAssocID="{F26A7EAC-C78B-4CD4-BFF0-39972B6E202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B8F3407-511E-4DBC-8120-F92AF4B1FC3F}" srcId="{98A32453-FAC0-4D2D-8C88-EEC4A8181598}" destId="{38692F78-428D-4B28-81F9-E9EB09E87523}" srcOrd="0" destOrd="0" parTransId="{18B8B4B9-8C5A-4DBA-A8B4-EE6EF6DC6A0D}" sibTransId="{B9B9F8CE-B34E-4149-9389-8193A4BA41DF}"/>
    <dgm:cxn modelId="{A789E3AC-085F-40C7-A41C-F3E83EDE4798}" type="presOf" srcId="{31FE3F90-920E-482E-878B-1CE8B4B30903}" destId="{E57685A3-27D6-44D7-A411-13DE9FACDDA9}" srcOrd="0" destOrd="0" presId="urn:microsoft.com/office/officeart/2005/8/layout/default"/>
    <dgm:cxn modelId="{BD117A3F-8710-40A5-85B3-78420C87F1EC}" type="presOf" srcId="{E66AF34E-CA0E-4A41-922D-B25B1B8DEF33}" destId="{6570B33D-5208-404D-AD96-817FD4EA0216}" srcOrd="0" destOrd="0" presId="urn:microsoft.com/office/officeart/2005/8/layout/default"/>
    <dgm:cxn modelId="{998639D5-34D6-4BB0-A1FC-00DD20EE5285}" srcId="{98A32453-FAC0-4D2D-8C88-EEC4A8181598}" destId="{F26A7EAC-C78B-4CD4-BFF0-39972B6E202B}" srcOrd="4" destOrd="0" parTransId="{0544AFBF-3E34-4DAC-8710-2CE5B00429FF}" sibTransId="{CF80154C-E54A-469A-ADD6-817D80FCBB0A}"/>
    <dgm:cxn modelId="{2E8BEBD5-AE6C-40CE-9EE7-2272A61B3D0A}" type="presOf" srcId="{98A32453-FAC0-4D2D-8C88-EEC4A8181598}" destId="{FDF724CC-784D-47D3-903D-4A4D7548F1B5}" srcOrd="0" destOrd="0" presId="urn:microsoft.com/office/officeart/2005/8/layout/default"/>
    <dgm:cxn modelId="{65970CFC-1B82-45B1-9234-E3ED5201DCC7}" srcId="{98A32453-FAC0-4D2D-8C88-EEC4A8181598}" destId="{31FE3F90-920E-482E-878B-1CE8B4B30903}" srcOrd="1" destOrd="0" parTransId="{CD64BA62-BD09-495B-BBF7-5BB42AC01EA2}" sibTransId="{76443B59-CB2E-4C95-B2D2-D63E05A69519}"/>
    <dgm:cxn modelId="{3D0E5B7B-73DD-45CA-8548-4C82987DD1E3}" type="presOf" srcId="{F26A7EAC-C78B-4CD4-BFF0-39972B6E202B}" destId="{668B87CA-7FD3-4919-BEB1-41A7918CA3D3}" srcOrd="0" destOrd="0" presId="urn:microsoft.com/office/officeart/2005/8/layout/default"/>
    <dgm:cxn modelId="{9826FADC-8F14-4321-8FFE-89238A47EEA0}" type="presOf" srcId="{DF57CDF7-470F-499D-8457-DACA1F6D2A7E}" destId="{E61029B3-FB98-4F23-9F84-FE3F1B436EBC}" srcOrd="0" destOrd="0" presId="urn:microsoft.com/office/officeart/2005/8/layout/default"/>
    <dgm:cxn modelId="{6BCC174B-0AF0-474A-99BF-306376190E89}" srcId="{98A32453-FAC0-4D2D-8C88-EEC4A8181598}" destId="{E66AF34E-CA0E-4A41-922D-B25B1B8DEF33}" srcOrd="2" destOrd="0" parTransId="{F620CFF5-3DD4-4667-A132-634571216E1A}" sibTransId="{B2C9C5CF-B3EB-4042-B203-70F984289CD5}"/>
    <dgm:cxn modelId="{697E8852-3D16-422C-873C-08E097EB4E5D}" type="presOf" srcId="{38692F78-428D-4B28-81F9-E9EB09E87523}" destId="{C88865FB-1D03-48ED-8161-61CB0C46E260}" srcOrd="0" destOrd="0" presId="urn:microsoft.com/office/officeart/2005/8/layout/default"/>
    <dgm:cxn modelId="{07D9519E-27CF-496A-8795-CEBB18A8D81B}" srcId="{98A32453-FAC0-4D2D-8C88-EEC4A8181598}" destId="{DF57CDF7-470F-499D-8457-DACA1F6D2A7E}" srcOrd="3" destOrd="0" parTransId="{DAF82C2F-6E61-477A-8B46-93FEB75F5E93}" sibTransId="{6965FDEB-B160-4AF4-A6BB-8E40E95EEBAB}"/>
    <dgm:cxn modelId="{00341A5C-27E2-4B18-92C4-B78707885A40}" type="presParOf" srcId="{FDF724CC-784D-47D3-903D-4A4D7548F1B5}" destId="{C88865FB-1D03-48ED-8161-61CB0C46E260}" srcOrd="0" destOrd="0" presId="urn:microsoft.com/office/officeart/2005/8/layout/default"/>
    <dgm:cxn modelId="{0CD8027F-33E2-4E27-9A67-30D4D1C4E2E5}" type="presParOf" srcId="{FDF724CC-784D-47D3-903D-4A4D7548F1B5}" destId="{E37E7403-0FC3-40AB-90C0-5706D72CB794}" srcOrd="1" destOrd="0" presId="urn:microsoft.com/office/officeart/2005/8/layout/default"/>
    <dgm:cxn modelId="{C667F0F7-E9FE-492D-9AD7-1028807AA02B}" type="presParOf" srcId="{FDF724CC-784D-47D3-903D-4A4D7548F1B5}" destId="{E57685A3-27D6-44D7-A411-13DE9FACDDA9}" srcOrd="2" destOrd="0" presId="urn:microsoft.com/office/officeart/2005/8/layout/default"/>
    <dgm:cxn modelId="{BE6B7A89-49F8-4782-88AA-C105A19807CC}" type="presParOf" srcId="{FDF724CC-784D-47D3-903D-4A4D7548F1B5}" destId="{8ECA7C25-E862-47FF-B3C7-0A7030EDE9A7}" srcOrd="3" destOrd="0" presId="urn:microsoft.com/office/officeart/2005/8/layout/default"/>
    <dgm:cxn modelId="{74EFF7A5-C42C-4A38-A3F4-4498EB18BF0E}" type="presParOf" srcId="{FDF724CC-784D-47D3-903D-4A4D7548F1B5}" destId="{6570B33D-5208-404D-AD96-817FD4EA0216}" srcOrd="4" destOrd="0" presId="urn:microsoft.com/office/officeart/2005/8/layout/default"/>
    <dgm:cxn modelId="{C1382816-BECF-452D-810F-4B7D829F319E}" type="presParOf" srcId="{FDF724CC-784D-47D3-903D-4A4D7548F1B5}" destId="{9D6C5CA7-2609-4276-948F-2CA994EC9A7C}" srcOrd="5" destOrd="0" presId="urn:microsoft.com/office/officeart/2005/8/layout/default"/>
    <dgm:cxn modelId="{AAC527C8-80A6-4458-B8CB-CF131610A7B7}" type="presParOf" srcId="{FDF724CC-784D-47D3-903D-4A4D7548F1B5}" destId="{E61029B3-FB98-4F23-9F84-FE3F1B436EBC}" srcOrd="6" destOrd="0" presId="urn:microsoft.com/office/officeart/2005/8/layout/default"/>
    <dgm:cxn modelId="{3F6F4839-C0EE-455D-9D40-3D99BCCFA2C3}" type="presParOf" srcId="{FDF724CC-784D-47D3-903D-4A4D7548F1B5}" destId="{B1F5D863-0701-4082-9C5F-1869D98FB014}" srcOrd="7" destOrd="0" presId="urn:microsoft.com/office/officeart/2005/8/layout/default"/>
    <dgm:cxn modelId="{3292F9FF-0B28-40E7-BBF5-5541E82616DA}" type="presParOf" srcId="{FDF724CC-784D-47D3-903D-4A4D7548F1B5}" destId="{668B87CA-7FD3-4919-BEB1-41A7918CA3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46858-28FC-417A-AA4D-6610A0823F9F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10B8B-703E-499D-B8FD-82FB4BD17CC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0745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98D9A4A-4D63-4186-A803-584C43830362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18D4BFF-14B0-4223-BD70-02887C9D129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67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0B084-FB07-4340-804E-11BAA5ECBEB6}" type="slidenum">
              <a:rPr lang="es-SV" smtClean="0"/>
              <a:t>19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39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0B084-FB07-4340-804E-11BAA5ECBEB6}" type="slidenum">
              <a:rPr lang="es-SV" smtClean="0"/>
              <a:t>24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0B084-FB07-4340-804E-11BAA5ECBEB6}" type="slidenum">
              <a:rPr lang="es-SV" smtClean="0"/>
              <a:t>25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2466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0B084-FB07-4340-804E-11BAA5ECBEB6}" type="slidenum">
              <a:rPr lang="es-SV" smtClean="0"/>
              <a:t>26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8149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0B084-FB07-4340-804E-11BAA5ECBEB6}" type="slidenum">
              <a:rPr lang="es-SV" smtClean="0"/>
              <a:t>41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479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-15132"/>
            <a:ext cx="12192000" cy="6885164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-15132"/>
            <a:ext cx="4026568" cy="3106349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5571"/>
            <a:ext cx="946484" cy="899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074" y="761994"/>
            <a:ext cx="9144000" cy="2387600"/>
          </a:xfrm>
        </p:spPr>
        <p:txBody>
          <a:bodyPr anchor="b"/>
          <a:lstStyle>
            <a:lvl1pPr algn="ctr">
              <a:defRPr sz="6000">
                <a:latin typeface="Helvetica LT Std Cond" panose="020B05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29567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 LT Std Cond" panose="020B05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-15132"/>
            <a:ext cx="12192000" cy="68851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-15132"/>
            <a:ext cx="4026568" cy="310634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5571"/>
            <a:ext cx="946484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52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7716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5374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1628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-15132"/>
            <a:ext cx="12192000" cy="6885164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06" y="194900"/>
            <a:ext cx="6765470" cy="521931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0811" y="1808829"/>
            <a:ext cx="2374232" cy="2022205"/>
          </a:xfrm>
        </p:spPr>
        <p:txBody>
          <a:bodyPr/>
          <a:lstStyle>
            <a:lvl1pPr marL="0" indent="0" algn="ctr">
              <a:buNone/>
              <a:defRPr sz="2400">
                <a:latin typeface="Helvetica LT Std Cond" panose="020B05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SV" dirty="0"/>
          </a:p>
        </p:txBody>
      </p:sp>
      <p:sp>
        <p:nvSpPr>
          <p:cNvPr id="11" name="Subtítulo 2"/>
          <p:cNvSpPr txBox="1">
            <a:spLocks/>
          </p:cNvSpPr>
          <p:nvPr userDrawn="1"/>
        </p:nvSpPr>
        <p:spPr>
          <a:xfrm>
            <a:off x="8722896" y="1844924"/>
            <a:ext cx="2374232" cy="202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Helvetica LT Std Cond" panose="020B0506020202030204" pitchFamily="34" charset="0"/>
              </a:rPr>
              <a:t>Haga clic para modificar el estilo de subtítulo del patrón</a:t>
            </a:r>
            <a:endParaRPr lang="es-SV" dirty="0">
              <a:latin typeface="Helvetica LT Std Cond" panose="020B050602020203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9954126" cy="501565"/>
          </a:xfrm>
        </p:spPr>
        <p:txBody>
          <a:bodyPr>
            <a:normAutofit/>
          </a:bodyPr>
          <a:lstStyle>
            <a:lvl1pPr>
              <a:defRPr sz="3600">
                <a:latin typeface="Helvetica LT Std Cond" panose="020B050602020203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3855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-15132"/>
            <a:ext cx="12192000" cy="68851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 LT Std Cond" panose="020B05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anose="020B0506020202030204" pitchFamily="34" charset="0"/>
              </a:defRPr>
            </a:lvl1pPr>
            <a:lvl2pPr>
              <a:defRPr>
                <a:latin typeface="Helvetica LT Std Cond" panose="020B0506020202030204" pitchFamily="34" charset="0"/>
              </a:defRPr>
            </a:lvl2pPr>
            <a:lvl3pPr>
              <a:defRPr>
                <a:latin typeface="Helvetica LT Std Cond" panose="020B0506020202030204" pitchFamily="34" charset="0"/>
              </a:defRPr>
            </a:lvl3pPr>
            <a:lvl4pPr>
              <a:defRPr>
                <a:latin typeface="Helvetica LT Std Cond" panose="020B0506020202030204" pitchFamily="34" charset="0"/>
              </a:defRPr>
            </a:lvl4pPr>
            <a:lvl5pPr>
              <a:defRPr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57611"/>
            <a:ext cx="2047912" cy="157988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-15132"/>
            <a:ext cx="12192000" cy="68851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57611"/>
            <a:ext cx="2047912" cy="15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1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03" y="5084982"/>
            <a:ext cx="2376237" cy="18331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 LT Std Cond" panose="020B05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anose="020B0506020202030204" pitchFamily="34" charset="0"/>
              </a:defRPr>
            </a:lvl1pPr>
            <a:lvl2pPr>
              <a:defRPr>
                <a:latin typeface="Helvetica LT Std Cond" panose="020B0506020202030204" pitchFamily="34" charset="0"/>
              </a:defRPr>
            </a:lvl2pPr>
            <a:lvl3pPr>
              <a:defRPr>
                <a:latin typeface="Helvetica LT Std Cond" panose="020B0506020202030204" pitchFamily="34" charset="0"/>
              </a:defRPr>
            </a:lvl3pPr>
            <a:lvl4pPr>
              <a:defRPr>
                <a:latin typeface="Helvetica LT Std Cond" panose="020B0506020202030204" pitchFamily="34" charset="0"/>
              </a:defRPr>
            </a:lvl4pPr>
            <a:lvl5pPr>
              <a:defRPr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03" y="5084982"/>
            <a:ext cx="2376237" cy="18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-15132"/>
            <a:ext cx="12192000" cy="6885164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06" y="194900"/>
            <a:ext cx="6765470" cy="521931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0811" y="1808829"/>
            <a:ext cx="2374232" cy="2022205"/>
          </a:xfrm>
        </p:spPr>
        <p:txBody>
          <a:bodyPr/>
          <a:lstStyle>
            <a:lvl1pPr marL="0" indent="0" algn="ctr">
              <a:buNone/>
              <a:defRPr sz="2400">
                <a:latin typeface="Helvetica LT Std Cond" panose="020B05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 dirty="0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8722896" y="1844924"/>
            <a:ext cx="2374232" cy="202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Helvetica LT Std Cond" panose="020B0506020202030204" pitchFamily="34" charset="0"/>
              </a:rPr>
              <a:t>Haga clic para modificar el estilo de subtítulo del patrón</a:t>
            </a:r>
            <a:endParaRPr lang="es-SV" dirty="0">
              <a:latin typeface="Helvetica LT Std Cond" panose="020B050602020203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9954126" cy="501565"/>
          </a:xfrm>
        </p:spPr>
        <p:txBody>
          <a:bodyPr>
            <a:normAutofit/>
          </a:bodyPr>
          <a:lstStyle>
            <a:lvl1pPr>
              <a:defRPr sz="3600">
                <a:latin typeface="Helvetica LT Std Cond" panose="020B05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SV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-15132"/>
            <a:ext cx="12192000" cy="68851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06" y="194900"/>
            <a:ext cx="6765470" cy="5219311"/>
          </a:xfrm>
          <a:prstGeom prst="rect">
            <a:avLst/>
          </a:prstGeom>
        </p:spPr>
      </p:pic>
      <p:sp>
        <p:nvSpPr>
          <p:cNvPr id="14" name="Subtítulo 2"/>
          <p:cNvSpPr txBox="1">
            <a:spLocks/>
          </p:cNvSpPr>
          <p:nvPr userDrawn="1"/>
        </p:nvSpPr>
        <p:spPr>
          <a:xfrm>
            <a:off x="8722896" y="1844924"/>
            <a:ext cx="2374232" cy="202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Helvetica LT Std Cond" panose="020B0506020202030204" pitchFamily="34" charset="0"/>
              </a:rPr>
              <a:t>Haga clic para modificar el estilo de subtítulo del patrón</a:t>
            </a:r>
            <a:endParaRPr lang="es-SV" dirty="0"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9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799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11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603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663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550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387A-3C32-4723-8064-1E5634EEB735}" type="datetimeFigureOut">
              <a:rPr lang="es-SV" smtClean="0"/>
              <a:t>02/03/2018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89BC-A800-49B9-B8F9-6E531DC57F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441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1220561"/>
            <a:ext cx="8963695" cy="396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5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Generalidades </a:t>
            </a:r>
          </a:p>
          <a:p>
            <a:r>
              <a:rPr lang="es-SV" sz="5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Ley de Acceso a la Información Pública</a:t>
            </a:r>
          </a:p>
          <a:p>
            <a:r>
              <a:rPr lang="es-SV" sz="5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(LAIP)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0" y="129959"/>
            <a:ext cx="12192000" cy="122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Principios del DAIP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/>
          </p:nvPr>
        </p:nvGraphicFramePr>
        <p:xfrm>
          <a:off x="1459574" y="1049936"/>
          <a:ext cx="8690962" cy="552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999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4149" y="282227"/>
            <a:ext cx="10335093" cy="697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Instituciones creadas a partir de la LAIP</a:t>
            </a:r>
            <a:endParaRPr lang="es-SV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4057381950"/>
              </p:ext>
            </p:extLst>
          </p:nvPr>
        </p:nvGraphicFramePr>
        <p:xfrm>
          <a:off x="2865984" y="1722265"/>
          <a:ext cx="6192688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6 CuadroTexto"/>
          <p:cNvSpPr txBox="1"/>
          <p:nvPr/>
        </p:nvSpPr>
        <p:spPr>
          <a:xfrm>
            <a:off x="754084" y="878661"/>
            <a:ext cx="9664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Entes obligados al cumplimiento de la LAIP (Art. 7): </a:t>
            </a:r>
          </a:p>
        </p:txBody>
      </p:sp>
    </p:spTree>
    <p:extLst>
      <p:ext uri="{BB962C8B-B14F-4D97-AF65-F5344CB8AC3E}">
        <p14:creationId xmlns:p14="http://schemas.microsoft.com/office/powerpoint/2010/main" val="2933500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71785" y="1736726"/>
            <a:ext cx="3529013" cy="10080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s-SV" alt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de Acceso a la Información Pública     </a:t>
            </a:r>
            <a:br>
              <a:rPr lang="es-SV" alt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SV" alt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(Art. 51, 52, 58, 60)</a:t>
            </a:r>
          </a:p>
          <a:p>
            <a:pPr eaLnBrk="1" hangingPunct="1">
              <a:lnSpc>
                <a:spcPct val="80000"/>
              </a:lnSpc>
            </a:pPr>
            <a:endParaRPr lang="es-ES" altLang="es-SV" sz="1600" dirty="0"/>
          </a:p>
        </p:txBody>
      </p:sp>
      <p:sp>
        <p:nvSpPr>
          <p:cNvPr id="29700" name="AutoShape 16"/>
          <p:cNvSpPr>
            <a:spLocks noChangeArrowheads="1"/>
          </p:cNvSpPr>
          <p:nvPr/>
        </p:nvSpPr>
        <p:spPr bwMode="auto">
          <a:xfrm>
            <a:off x="5501549" y="3316287"/>
            <a:ext cx="43180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SV" altLang="es-SV"/>
          </a:p>
        </p:txBody>
      </p:sp>
      <p:sp>
        <p:nvSpPr>
          <p:cNvPr id="29701" name="Rectangle 18"/>
          <p:cNvSpPr>
            <a:spLocks noChangeArrowheads="1"/>
          </p:cNvSpPr>
          <p:nvPr/>
        </p:nvSpPr>
        <p:spPr bwMode="auto">
          <a:xfrm>
            <a:off x="6188075" y="1716087"/>
            <a:ext cx="30956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00" indent="-439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3813" indent="-4032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1163" indent="-3857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70100" indent="-387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273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845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417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89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SV" altLang="es-SV" sz="2000" dirty="0" smtClean="0"/>
              <a:t>Comisionados</a:t>
            </a:r>
          </a:p>
          <a:p>
            <a:pPr marL="441325" lvl="1" indent="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SV" altLang="es-SV" sz="2000" dirty="0" smtClean="0"/>
              <a:t>(Art</a:t>
            </a:r>
            <a:r>
              <a:rPr lang="es-SV" altLang="es-SV" sz="2000" dirty="0"/>
              <a:t>. </a:t>
            </a:r>
            <a:r>
              <a:rPr lang="es-SV" altLang="es-SV" sz="2000" dirty="0" smtClean="0"/>
              <a:t>52-57</a:t>
            </a:r>
            <a:r>
              <a:rPr lang="es-SV" altLang="es-SV" sz="2000" dirty="0"/>
              <a:t>)</a:t>
            </a:r>
          </a:p>
        </p:txBody>
      </p:sp>
      <p:sp>
        <p:nvSpPr>
          <p:cNvPr id="29702" name="AutoShape 22"/>
          <p:cNvSpPr>
            <a:spLocks noChangeArrowheads="1"/>
          </p:cNvSpPr>
          <p:nvPr/>
        </p:nvSpPr>
        <p:spPr bwMode="auto">
          <a:xfrm>
            <a:off x="5501549" y="1890536"/>
            <a:ext cx="35877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SV" altLang="es-SV"/>
          </a:p>
        </p:txBody>
      </p:sp>
      <p:sp>
        <p:nvSpPr>
          <p:cNvPr id="29703" name="Rectángulo 1"/>
          <p:cNvSpPr>
            <a:spLocks noChangeArrowheads="1"/>
          </p:cNvSpPr>
          <p:nvPr/>
        </p:nvSpPr>
        <p:spPr bwMode="auto">
          <a:xfrm>
            <a:off x="1771785" y="3316287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SV" altLang="es-SV" sz="2000" dirty="0"/>
              <a:t>Unidades de Acceso a la </a:t>
            </a:r>
            <a:br>
              <a:rPr lang="es-SV" altLang="es-SV" sz="2000" dirty="0"/>
            </a:br>
            <a:r>
              <a:rPr lang="es-SV" altLang="es-SV" sz="2000" dirty="0"/>
              <a:t>Información Pública </a:t>
            </a:r>
            <a:r>
              <a:rPr lang="es-SV" altLang="es-SV" sz="2000" dirty="0" smtClean="0"/>
              <a:t>(</a:t>
            </a:r>
            <a:r>
              <a:rPr lang="es-SV" altLang="es-SV" sz="2000" dirty="0"/>
              <a:t>Art. 48)</a:t>
            </a:r>
          </a:p>
        </p:txBody>
      </p:sp>
      <p:sp>
        <p:nvSpPr>
          <p:cNvPr id="29704" name="Rectangle 13"/>
          <p:cNvSpPr>
            <a:spLocks noChangeArrowheads="1"/>
          </p:cNvSpPr>
          <p:nvPr/>
        </p:nvSpPr>
        <p:spPr bwMode="auto">
          <a:xfrm>
            <a:off x="6029436" y="3178482"/>
            <a:ext cx="3743325" cy="98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00" indent="-439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3813" indent="-4032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1163" indent="-3857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70100" indent="-387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273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845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417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89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SV" altLang="es-SV" sz="2000" dirty="0"/>
              <a:t>Oficial de Información </a:t>
            </a:r>
            <a:endParaRPr lang="es-SV" altLang="es-SV" sz="2000" dirty="0" smtClean="0"/>
          </a:p>
          <a:p>
            <a:pPr marL="441325" lvl="1" indent="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SV" altLang="es-SV" sz="2000" dirty="0" smtClean="0"/>
              <a:t>(</a:t>
            </a:r>
            <a:r>
              <a:rPr lang="es-SV" altLang="es-SV" sz="2000" dirty="0"/>
              <a:t>Art. 49</a:t>
            </a:r>
            <a:r>
              <a:rPr lang="es-SV" altLang="es-SV" sz="2000" dirty="0" smtClean="0"/>
              <a:t>)</a:t>
            </a:r>
            <a:endParaRPr lang="es-SV" altLang="es-SV" sz="2000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66670" y="196571"/>
            <a:ext cx="11114468" cy="1379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Instituciones creadas a partir de la LAIP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1"/>
          <p:cNvSpPr>
            <a:spLocks noChangeArrowheads="1"/>
          </p:cNvSpPr>
          <p:nvPr/>
        </p:nvSpPr>
        <p:spPr bwMode="auto">
          <a:xfrm>
            <a:off x="1108936" y="4802363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SV" altLang="es-SV" sz="2000" dirty="0" smtClean="0"/>
              <a:t>Unidades de Gestión Documental y Archivo (Art</a:t>
            </a:r>
            <a:r>
              <a:rPr lang="es-SV" altLang="es-SV" sz="2000" dirty="0"/>
              <a:t>. </a:t>
            </a:r>
            <a:r>
              <a:rPr lang="es-SV" altLang="es-SV" sz="2000" dirty="0" smtClean="0"/>
              <a:t>1 Lineamientos de Gestión Documental y Archivo)</a:t>
            </a:r>
            <a:endParaRPr lang="es-SV" altLang="es-SV" sz="2000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33349" y="4688514"/>
            <a:ext cx="4511417" cy="98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00" indent="-439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3813" indent="-4032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1163" indent="-3857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70100" indent="-387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273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845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417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89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SV" altLang="es-SV" sz="2000" dirty="0"/>
              <a:t>Oficial </a:t>
            </a:r>
            <a:r>
              <a:rPr lang="es-SV" altLang="es-SV" sz="2000" dirty="0" smtClean="0"/>
              <a:t>de Gestión Documental y Archivos u Oficial de Archivo </a:t>
            </a:r>
          </a:p>
          <a:p>
            <a:pPr marL="441325" lvl="1" indent="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SV" altLang="es-SV" sz="2000" dirty="0" smtClean="0"/>
              <a:t>(Art. 2 Lineamientos de Gestión Documental y Archivo)</a:t>
            </a:r>
            <a:endParaRPr lang="es-SV" altLang="es-SV" sz="2000" dirty="0"/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5465036" y="4688514"/>
            <a:ext cx="43180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SV" altLang="es-SV"/>
          </a:p>
        </p:txBody>
      </p:sp>
    </p:spTree>
    <p:extLst>
      <p:ext uri="{BB962C8B-B14F-4D97-AF65-F5344CB8AC3E}">
        <p14:creationId xmlns:p14="http://schemas.microsoft.com/office/powerpoint/2010/main" val="38541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530095" y="285076"/>
            <a:ext cx="10009375" cy="1132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x-none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nidad de </a:t>
            </a:r>
            <a:r>
              <a:rPr lang="es-SV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x-none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cceso a la </a:t>
            </a:r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x-none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nformación </a:t>
            </a:r>
            <a:r>
              <a:rPr lang="es-SV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x-none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ública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4 CuadroTexto"/>
          <p:cNvSpPr txBox="1"/>
          <p:nvPr/>
        </p:nvSpPr>
        <p:spPr>
          <a:xfrm>
            <a:off x="2292439" y="1663460"/>
            <a:ext cx="707636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Creadas y organizadas según la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naturaleza y características </a:t>
            </a: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pública e institución para –</a:t>
            </a: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otros– </a:t>
            </a: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manejo de las solicitudes de información</a:t>
            </a:r>
          </a:p>
        </p:txBody>
      </p:sp>
      <p:sp>
        <p:nvSpPr>
          <p:cNvPr id="7" name="8 CuadroTexto"/>
          <p:cNvSpPr txBox="1"/>
          <p:nvPr/>
        </p:nvSpPr>
        <p:spPr>
          <a:xfrm>
            <a:off x="1907460" y="3924886"/>
            <a:ext cx="761034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MUNICIPALIDADES: con </a:t>
            </a: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presupuesto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anual ordinario menor a</a:t>
            </a:r>
            <a:r>
              <a:rPr lang="x-none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millones de dólares podrán tener unidades </a:t>
            </a: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unipersonales integradas por el Oficial de Información, cuya designación podrá recaer en el Secretario Municipal o un miembro del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Concejo municipal.</a:t>
            </a:r>
            <a:endParaRPr lang="es-SV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abajo 7"/>
          <p:cNvSpPr/>
          <p:nvPr/>
        </p:nvSpPr>
        <p:spPr>
          <a:xfrm>
            <a:off x="5288354" y="2832886"/>
            <a:ext cx="648072" cy="938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262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172278" y="302451"/>
            <a:ext cx="1025068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Oficial </a:t>
            </a:r>
            <a:r>
              <a:rPr lang="es-SV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Información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631065" y="1144639"/>
            <a:ext cx="5437758" cy="5016758"/>
          </a:xfrm>
          <a:prstGeom prst="rect">
            <a:avLst/>
          </a:prstGeom>
          <a:noFill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Recaba y difunde información oficiosa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Recibe y tramita las solicitudes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 en la elaboración de solicitudes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trámites internos para localizar y entregar la información solicitada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Instruye a los servidores para recibir y dar trámite a las solicitudes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Lleva registro de solicitudes, resultados y costos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notificaciones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procedimientos internos para mayor eficiencia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 índice de información clasificada como reservada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Envía al instituto los datos para los informes anuales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6324403" y="2909607"/>
            <a:ext cx="5228376" cy="23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Salvadoreño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Reconocida honorabilidad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Experiencia en administración pública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Preferencia: título universitario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No haber sido condenado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Estar solvente de responsabilidades administrativas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21 años de edad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Se elige en concurso</a:t>
            </a:r>
          </a:p>
          <a:p>
            <a:pPr marL="179388" indent="-179388">
              <a:buFont typeface="Arial" charset="0"/>
              <a:buChar char="•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Recibe curso preparatorio por el instituto.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1980" y="1058156"/>
            <a:ext cx="2471867" cy="185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5339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15449" y="590723"/>
            <a:ext cx="10161099" cy="111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s-SV"/>
            </a:defPPr>
            <a:lvl1pPr algn="ctr">
              <a:spcBef>
                <a:spcPct val="0"/>
              </a:spcBef>
              <a:buNone/>
              <a:defRPr sz="40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</a:t>
            </a:r>
            <a:r>
              <a:rPr lang="es-SV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Acceso a la Información Pública</a:t>
            </a:r>
          </a:p>
        </p:txBody>
      </p:sp>
      <p:sp>
        <p:nvSpPr>
          <p:cNvPr id="9" name="4 Rectángulo"/>
          <p:cNvSpPr/>
          <p:nvPr/>
        </p:nvSpPr>
        <p:spPr>
          <a:xfrm>
            <a:off x="690595" y="1885807"/>
            <a:ext cx="379125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institución encargada de velar por la correcta interpretación y aplicación de la Ley de Acceso a la Información Pública (IAIP). </a:t>
            </a:r>
            <a:endParaRPr lang="es-ES" sz="2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</a:t>
            </a:r>
            <a:r>
              <a:rPr lang="es-E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garantiza el debido ejercicio del derecho de acceso a la información pública y la protección de la información personal. </a:t>
            </a:r>
            <a:endParaRPr lang="es-ES" sz="2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r>
              <a:rPr lang="es-E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51, 58 LAIP </a:t>
            </a:r>
          </a:p>
        </p:txBody>
      </p:sp>
      <p:pic>
        <p:nvPicPr>
          <p:cNvPr id="1026" name="Picture 2" descr="http://www.transparenciaactiva.gob.sv/system/ta/articles/images/000/022/830/large/IAIP_El_Salvador1-2.png?14847675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15" y="1996338"/>
            <a:ext cx="5862201" cy="32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4545807" y="1744606"/>
            <a:ext cx="2089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SV" altLang="es-SV" sz="2400" dirty="0"/>
              <a:t>Conformación del Pleno del IAIP </a:t>
            </a:r>
            <a:r>
              <a:rPr lang="es-SV" altLang="es-SV" sz="1600" dirty="0"/>
              <a:t>(Art. 53)</a:t>
            </a:r>
            <a:endParaRPr lang="es-ES" altLang="es-SV" sz="1600" dirty="0"/>
          </a:p>
        </p:txBody>
      </p:sp>
      <p:sp>
        <p:nvSpPr>
          <p:cNvPr id="23561" name="Rectangle 12"/>
          <p:cNvSpPr>
            <a:spLocks noGrp="1" noChangeArrowheads="1"/>
          </p:cNvSpPr>
          <p:nvPr>
            <p:ph type="title"/>
          </p:nvPr>
        </p:nvSpPr>
        <p:spPr>
          <a:xfrm>
            <a:off x="2782889" y="893763"/>
            <a:ext cx="7704137" cy="620712"/>
          </a:xfrm>
        </p:spPr>
        <p:txBody>
          <a:bodyPr anchor="ctr"/>
          <a:lstStyle/>
          <a:p>
            <a:pPr eaLnBrk="1" hangingPunct="1">
              <a:defRPr/>
            </a:pPr>
            <a:r>
              <a:rPr lang="es-SV" altLang="es-SV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Estructura </a:t>
            </a:r>
            <a:r>
              <a:rPr lang="es-SV" altLang="es-SV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directiva del IAIP</a:t>
            </a:r>
            <a:endParaRPr lang="es-ES" altLang="es-SV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4" name="AutoShape 13"/>
          <p:cNvSpPr>
            <a:spLocks noChangeArrowheads="1"/>
          </p:cNvSpPr>
          <p:nvPr/>
        </p:nvSpPr>
        <p:spPr bwMode="auto">
          <a:xfrm>
            <a:off x="2782889" y="1927347"/>
            <a:ext cx="35877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SV" altLang="es-SV"/>
          </a:p>
        </p:txBody>
      </p:sp>
      <p:sp>
        <p:nvSpPr>
          <p:cNvPr id="30726" name="Rectangle 23"/>
          <p:cNvSpPr>
            <a:spLocks noChangeArrowheads="1"/>
          </p:cNvSpPr>
          <p:nvPr/>
        </p:nvSpPr>
        <p:spPr bwMode="auto">
          <a:xfrm>
            <a:off x="4545807" y="3635619"/>
            <a:ext cx="23993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SV" altLang="es-SV" sz="2000" dirty="0"/>
              <a:t>Cinco Comisionados  propietarios y cinco suplentes (Art. 53)</a:t>
            </a:r>
            <a:endParaRPr lang="es-ES" altLang="es-SV" sz="2000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2782888" y="3973489"/>
            <a:ext cx="35877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SV" altLang="es-SV"/>
          </a:p>
        </p:txBody>
      </p:sp>
    </p:spTree>
    <p:extLst>
      <p:ext uri="{BB962C8B-B14F-4D97-AF65-F5344CB8AC3E}">
        <p14:creationId xmlns:p14="http://schemas.microsoft.com/office/powerpoint/2010/main" val="2690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ágono 5"/>
          <p:cNvSpPr/>
          <p:nvPr/>
        </p:nvSpPr>
        <p:spPr>
          <a:xfrm>
            <a:off x="1742365" y="703158"/>
            <a:ext cx="6613071" cy="43075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ítulo 10"/>
          <p:cNvSpPr txBox="1">
            <a:spLocks/>
          </p:cNvSpPr>
          <p:nvPr/>
        </p:nvSpPr>
        <p:spPr>
          <a:xfrm>
            <a:off x="1524001" y="437881"/>
            <a:ext cx="6549037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2800" dirty="0">
                <a:latin typeface="Arial" panose="020B0604020202020204" pitchFamily="34" charset="0"/>
                <a:cs typeface="Arial" panose="020B0604020202020204" pitchFamily="34" charset="0"/>
              </a:rPr>
              <a:t>¿Cómo se elige a los Comisionados?</a:t>
            </a:r>
          </a:p>
        </p:txBody>
      </p:sp>
      <p:graphicFrame>
        <p:nvGraphicFramePr>
          <p:cNvPr id="7" name="Marcador de conteni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59378"/>
              </p:ext>
            </p:extLst>
          </p:nvPr>
        </p:nvGraphicFramePr>
        <p:xfrm>
          <a:off x="1540329" y="1457640"/>
          <a:ext cx="3326928" cy="436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993655" y="1614616"/>
            <a:ext cx="4149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convoca por única vez a Asamblea General por sector.</a:t>
            </a:r>
          </a:p>
          <a:p>
            <a:pPr algn="just"/>
            <a:endParaRPr lang="es-SV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entidad presente tiene derecho a un voto.</a:t>
            </a:r>
          </a:p>
          <a:p>
            <a:pPr algn="just"/>
            <a:endParaRPr lang="es-SV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elige una terna de propietarios y suplentes.</a:t>
            </a:r>
          </a:p>
          <a:p>
            <a:pPr algn="just"/>
            <a:endParaRPr lang="es-SV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Presidente de la República cuenta con 30 días para su selección.</a:t>
            </a:r>
          </a:p>
        </p:txBody>
      </p:sp>
    </p:spTree>
    <p:extLst>
      <p:ext uri="{BB962C8B-B14F-4D97-AF65-F5344CB8AC3E}">
        <p14:creationId xmlns:p14="http://schemas.microsoft.com/office/powerpoint/2010/main" val="330069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9"/>
          <p:cNvSpPr txBox="1"/>
          <p:nvPr/>
        </p:nvSpPr>
        <p:spPr>
          <a:xfrm>
            <a:off x="3548992" y="1629441"/>
            <a:ext cx="412434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Velar por la correcta interpretación de la LAIP.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Promover una cultura de transparencia.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y resolver los recursos de apelación.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 controversias en relación a la clasificación y desclasificación de información.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SV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apoyo técnico a los entes obligados en la elaboración de programas de promoción de la transparencia. </a:t>
            </a:r>
          </a:p>
          <a:p>
            <a:pPr algn="just"/>
            <a:endParaRPr lang="es-SV" sz="1500" dirty="0">
              <a:solidFill>
                <a:prstClr val="black"/>
              </a:solidFill>
              <a:latin typeface="Calibri Light"/>
            </a:endParaRPr>
          </a:p>
        </p:txBody>
      </p:sp>
      <p:pic>
        <p:nvPicPr>
          <p:cNvPr id="6" name="12 Imagen"/>
          <p:cNvPicPr/>
          <p:nvPr/>
        </p:nvPicPr>
        <p:blipFill>
          <a:blip r:embed="rId2"/>
          <a:srcRect l="2216" r="4625" b="33216"/>
          <a:stretch>
            <a:fillRect/>
          </a:stretch>
        </p:blipFill>
        <p:spPr bwMode="auto">
          <a:xfrm>
            <a:off x="7915252" y="1600200"/>
            <a:ext cx="265176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0"/>
          <p:cNvSpPr txBox="1">
            <a:spLocks/>
          </p:cNvSpPr>
          <p:nvPr/>
        </p:nvSpPr>
        <p:spPr>
          <a:xfrm>
            <a:off x="1120462" y="1063424"/>
            <a:ext cx="2598099" cy="1542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del IAIP</a:t>
            </a:r>
          </a:p>
        </p:txBody>
      </p:sp>
    </p:spTree>
    <p:extLst>
      <p:ext uri="{BB962C8B-B14F-4D97-AF65-F5344CB8AC3E}">
        <p14:creationId xmlns:p14="http://schemas.microsoft.com/office/powerpoint/2010/main" val="21432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77056030"/>
              </p:ext>
            </p:extLst>
          </p:nvPr>
        </p:nvGraphicFramePr>
        <p:xfrm>
          <a:off x="1622738" y="1622738"/>
          <a:ext cx="9110911" cy="350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204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206836" y="331919"/>
            <a:ext cx="5311999" cy="8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4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SV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524543" y="1416843"/>
            <a:ext cx="10676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b="1" dirty="0">
                <a:latin typeface="Arial" panose="020B0604020202020204" pitchFamily="34" charset="0"/>
                <a:cs typeface="Arial" panose="020B0604020202020204" pitchFamily="34" charset="0"/>
              </a:rPr>
              <a:t>Cronología de la Ley de Acceso a la Información Pública (LAIP)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Generalidades de la LAIP.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información contemplada en la LAIP.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Procedimientos establecidos en la LAIP. </a:t>
            </a:r>
          </a:p>
          <a:p>
            <a:pPr algn="just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37504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932060" y="0"/>
            <a:ext cx="8300432" cy="2056823"/>
          </a:xfrm>
        </p:spPr>
        <p:txBody>
          <a:bodyPr>
            <a:normAutofit/>
          </a:bodyPr>
          <a:lstStyle/>
          <a:p>
            <a:r>
              <a:rPr lang="es-SV" sz="4000" b="1" dirty="0">
                <a:latin typeface="Arial" pitchFamily="34" charset="0"/>
                <a:cs typeface="Arial" pitchFamily="34" charset="0"/>
              </a:rPr>
              <a:t>Procedimiento de acceso a la información pública </a:t>
            </a:r>
          </a:p>
        </p:txBody>
      </p:sp>
      <p:sp>
        <p:nvSpPr>
          <p:cNvPr id="9" name="CuadroTexto 9"/>
          <p:cNvSpPr txBox="1"/>
          <p:nvPr/>
        </p:nvSpPr>
        <p:spPr>
          <a:xfrm>
            <a:off x="4815415" y="2694127"/>
            <a:ext cx="723803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s-SV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¿Quién puede solicitar la información?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s-SV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¿Cuáles son los requisitos para presentar una solicitud de información?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s-SV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presentar la solicitud de información?</a:t>
            </a:r>
            <a:endParaRPr lang="es-SV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SV" sz="1500" dirty="0">
              <a:solidFill>
                <a:prstClr val="black"/>
              </a:solidFill>
              <a:latin typeface="Calibri Light"/>
            </a:endParaRPr>
          </a:p>
        </p:txBody>
      </p:sp>
      <p:pic>
        <p:nvPicPr>
          <p:cNvPr id="10" name="Imagen 9" descr="https://sincorrupcion.files.wordpress.com/2011/02/acceso-a-la-informacic3b3n-pc3bablic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60" y="1870363"/>
            <a:ext cx="3321286" cy="4125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7536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Marcador de contenido"/>
          <p:cNvSpPr txBox="1">
            <a:spLocks/>
          </p:cNvSpPr>
          <p:nvPr/>
        </p:nvSpPr>
        <p:spPr>
          <a:xfrm>
            <a:off x="511506" y="661974"/>
            <a:ext cx="4714009" cy="5235589"/>
          </a:xfrm>
          <a:prstGeom prst="rect">
            <a:avLst/>
          </a:prstGeom>
          <a:ln w="2540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Cualquier persona o su representante</a:t>
            </a:r>
            <a:r>
              <a:rPr kumimoji="0" lang="es-ES" sz="3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podrán presentar ante el </a:t>
            </a:r>
            <a:r>
              <a:rPr kumimoji="0" lang="es-ES" sz="3000" b="0" i="0" u="non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Oficial</a:t>
            </a:r>
            <a:r>
              <a:rPr kumimoji="0" lang="es-ES" sz="3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s-ES" sz="3000" b="0" i="0" u="non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s-ES" sz="3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nformación una solicitud en forma escrita, verbal, electrónica o por cualquier otro medio de forma libre o en los formularios que apruebe el Instituto.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400" b="0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(Art. 66 de la LAIP).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540768" y="1131297"/>
            <a:ext cx="361268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SV" altLang="es-SV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43359" y="786665"/>
            <a:ext cx="4573310" cy="1143000"/>
          </a:xfrm>
        </p:spPr>
        <p:txBody>
          <a:bodyPr>
            <a:normAutofit fontScale="90000"/>
          </a:bodyPr>
          <a:lstStyle/>
          <a:p>
            <a:r>
              <a:rPr lang="es-SV" sz="3200" b="1" dirty="0" smtClean="0"/>
              <a:t>Requisitos para presentar una solicitud de información:   </a:t>
            </a:r>
            <a:endParaRPr lang="es-SV" sz="3200" b="1" dirty="0"/>
          </a:p>
        </p:txBody>
      </p:sp>
      <p:sp>
        <p:nvSpPr>
          <p:cNvPr id="7" name="10 Marcador de contenido"/>
          <p:cNvSpPr txBox="1">
            <a:spLocks/>
          </p:cNvSpPr>
          <p:nvPr/>
        </p:nvSpPr>
        <p:spPr>
          <a:xfrm>
            <a:off x="6143359" y="2179638"/>
            <a:ext cx="5340323" cy="333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400" noProof="0" dirty="0" smtClean="0"/>
              <a:t>Completar el formulario de solicitud.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400" noProof="0" dirty="0" smtClean="0"/>
              <a:t>Identificación del solicitante.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Descripción clara y precisa de la información que solicita.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400" noProof="0" dirty="0" smtClean="0"/>
              <a:t>Modalidad de entrega de la solicitud.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Entregar</a:t>
            </a:r>
            <a:r>
              <a:rPr kumimoji="0" lang="es-E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solicitud al oficial de información.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3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80133" y="368856"/>
            <a:ext cx="7285147" cy="1143000"/>
          </a:xfrm>
        </p:spPr>
        <p:txBody>
          <a:bodyPr>
            <a:normAutofit fontScale="90000"/>
          </a:bodyPr>
          <a:lstStyle/>
          <a:p>
            <a:r>
              <a:rPr lang="es-SV" sz="4000" b="1" dirty="0" smtClean="0"/>
              <a:t>Plazos de respuesta para la solitud de información </a:t>
            </a:r>
            <a:endParaRPr lang="es-SV" sz="4000" b="1" dirty="0"/>
          </a:p>
        </p:txBody>
      </p:sp>
      <p:sp>
        <p:nvSpPr>
          <p:cNvPr id="5" name="10 Marcador de contenido"/>
          <p:cNvSpPr txBox="1">
            <a:spLocks/>
          </p:cNvSpPr>
          <p:nvPr/>
        </p:nvSpPr>
        <p:spPr>
          <a:xfrm>
            <a:off x="874106" y="1846249"/>
            <a:ext cx="10223384" cy="516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3200" dirty="0" smtClean="0"/>
              <a:t>Tiempo  de respuesta no mayor a 1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días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hábiles.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3200" dirty="0" smtClean="0"/>
              <a:t>Si la información excede de los 5 años, se podrá ampliar el plazo por 10 día más.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 la complejidad y circunstancias excepcionales se puede ampliar a 5 días más.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(Art. 71 de la LAIP). 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350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08363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</a:rPr>
              <a:t>¿Qué puedo hacer si no me responden o si no estoy satisfecho con la información?</a:t>
            </a:r>
            <a:endParaRPr lang="es-SV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37063" y="1417638"/>
            <a:ext cx="8115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 LT Std Cond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es-SV" sz="3200" b="1" dirty="0" smtClean="0"/>
              <a:t>Razones para acudir al IAIP </a:t>
            </a:r>
            <a:endParaRPr lang="es-SV" sz="3200" b="1" dirty="0"/>
          </a:p>
        </p:txBody>
      </p:sp>
      <p:sp>
        <p:nvSpPr>
          <p:cNvPr id="6" name="10 Marcador de contenido"/>
          <p:cNvSpPr txBox="1">
            <a:spLocks/>
          </p:cNvSpPr>
          <p:nvPr/>
        </p:nvSpPr>
        <p:spPr>
          <a:xfrm>
            <a:off x="457200" y="2406218"/>
            <a:ext cx="1033549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800" dirty="0" smtClean="0"/>
              <a:t>Se </a:t>
            </a:r>
            <a:r>
              <a:rPr lang="es-ES" sz="2800" noProof="0" dirty="0" smtClean="0"/>
              <a:t>niegue información solicitada.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 afirme inexistencia de la información.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800" noProof="0" dirty="0" smtClean="0"/>
              <a:t>Cuando la información entregada sea incompleta.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Cuando la entidad o dependencia no entregue los datos personales solicitados.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800" noProof="0" dirty="0" smtClean="0"/>
              <a:t>Inconformidad con los costos. </a:t>
            </a:r>
            <a:endParaRPr kumimoji="0" lang="es-E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000" dirty="0" smtClean="0"/>
              <a:t>En estos caso se utiliza recurso de apelación, el cual puede ser interpuesto ante el IAIP</a:t>
            </a:r>
            <a:r>
              <a:rPr lang="es-ES" sz="2000" dirty="0" smtClean="0">
                <a:solidFill>
                  <a:schemeClr val="bg1"/>
                </a:solidFill>
              </a:rPr>
              <a:t> dentro de </a:t>
            </a:r>
            <a:r>
              <a:rPr lang="es-ES" sz="2000" dirty="0" smtClean="0"/>
              <a:t>los </a:t>
            </a:r>
            <a:r>
              <a:rPr lang="es-ES" sz="2000" b="1" u="sng" dirty="0" smtClean="0"/>
              <a:t>5 días hábiles</a:t>
            </a:r>
            <a:r>
              <a:rPr lang="es-ES" sz="2000" dirty="0" smtClean="0"/>
              <a:t>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(Art. 82, 83 de la LAIP). 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1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91034755"/>
              </p:ext>
            </p:extLst>
          </p:nvPr>
        </p:nvGraphicFramePr>
        <p:xfrm>
          <a:off x="1622738" y="1622738"/>
          <a:ext cx="9110911" cy="350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0073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583832" y="597658"/>
            <a:ext cx="23762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b="1" dirty="0">
                <a:latin typeface="Arial" panose="020B0604020202020204" pitchFamily="34" charset="0"/>
                <a:cs typeface="Arial" panose="020B0604020202020204" pitchFamily="34" charset="0"/>
              </a:rPr>
              <a:t>PÚBLICA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950750" y="2771413"/>
            <a:ext cx="2633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Es aquella información en poder de los sujetos obligados, generada, obtenida, transformada o conservada por éstos a cualquier título. Art. 6 </a:t>
            </a: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letra </a:t>
            </a: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c) de la LAIP.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4327013" y="1052736"/>
            <a:ext cx="11881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6456041" y="1044915"/>
            <a:ext cx="1296145" cy="89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207568" y="2132856"/>
            <a:ext cx="23762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b="1" dirty="0">
                <a:latin typeface="Arial" panose="020B0604020202020204" pitchFamily="34" charset="0"/>
                <a:cs typeface="Arial" panose="020B0604020202020204" pitchFamily="34" charset="0"/>
              </a:rPr>
              <a:t>Pública no oficiosa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816080" y="2147338"/>
            <a:ext cx="23762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b="1" dirty="0">
                <a:latin typeface="Arial" panose="020B0604020202020204" pitchFamily="34" charset="0"/>
                <a:cs typeface="Arial" panose="020B0604020202020204" pitchFamily="34" charset="0"/>
              </a:rPr>
              <a:t>Pública oficiosa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803540" y="2803652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Es aquella información que los sujetos obligados deberán difundir al público en virtud de esta ley sin necesidad de solicitud directa. Art. 10 de la LAIP.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6382622" y="4952564"/>
            <a:ext cx="4002468" cy="1242263"/>
            <a:chOff x="2771775" y="1773238"/>
            <a:chExt cx="6048375" cy="792162"/>
          </a:xfrm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771775" y="1844675"/>
              <a:ext cx="6048375" cy="72072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SV"/>
            </a:p>
          </p:txBody>
        </p:sp>
        <p:pic>
          <p:nvPicPr>
            <p:cNvPr id="18" name="Picture 12" descr="trave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3057" y="1773238"/>
              <a:ext cx="687388" cy="706437"/>
            </a:xfrm>
            <a:prstGeom prst="rect">
              <a:avLst/>
            </a:prstGeom>
            <a:noFill/>
          </p:spPr>
        </p:pic>
        <p:pic>
          <p:nvPicPr>
            <p:cNvPr id="20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1640" y="1793875"/>
              <a:ext cx="792161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16" descr="Budget-Revi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86267" y="1773238"/>
              <a:ext cx="935037" cy="746125"/>
            </a:xfrm>
            <a:prstGeom prst="rect">
              <a:avLst/>
            </a:prstGeom>
            <a:noFill/>
          </p:spPr>
        </p:pic>
        <p:pic>
          <p:nvPicPr>
            <p:cNvPr id="22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02585" y="1773238"/>
              <a:ext cx="865188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78086" y="1807538"/>
              <a:ext cx="8636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4" name="Picture 2" descr="http://www.pciudadana.org/images/cache/noticias/noticias_881-400x3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32" y="4743974"/>
            <a:ext cx="2819700" cy="165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/>
          <p:cNvSpPr txBox="1">
            <a:spLocks/>
          </p:cNvSpPr>
          <p:nvPr/>
        </p:nvSpPr>
        <p:spPr>
          <a:xfrm>
            <a:off x="254661" y="166219"/>
            <a:ext cx="3699153" cy="1121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5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Tipos de información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76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 Título"/>
          <p:cNvSpPr txBox="1">
            <a:spLocks/>
          </p:cNvSpPr>
          <p:nvPr/>
        </p:nvSpPr>
        <p:spPr>
          <a:xfrm>
            <a:off x="386367" y="520040"/>
            <a:ext cx="11449318" cy="1121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5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Formas de divulgación de la información pública oficiosa 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3526811"/>
              </p:ext>
            </p:extLst>
          </p:nvPr>
        </p:nvGraphicFramePr>
        <p:xfrm>
          <a:off x="-1" y="1886405"/>
          <a:ext cx="6529589" cy="441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0581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56478" y="213155"/>
            <a:ext cx="5305672" cy="52322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RESERVADA</a:t>
            </a:r>
            <a:endParaRPr lang="es-SV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22914" y="1423810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</a:t>
            </a: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pública cuyo acceso se restringe de manera expresa de conformidad con </a:t>
            </a: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LAIP, </a:t>
            </a: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en razón de un interés general durante un período determinado y por causas justificadas. Art. 19 de la LAIP.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SV" dirty="0"/>
          </a:p>
        </p:txBody>
      </p:sp>
      <p:grpSp>
        <p:nvGrpSpPr>
          <p:cNvPr id="7" name="6 Grupo"/>
          <p:cNvGrpSpPr/>
          <p:nvPr/>
        </p:nvGrpSpPr>
        <p:grpSpPr>
          <a:xfrm>
            <a:off x="2858235" y="3753793"/>
            <a:ext cx="5963377" cy="2011751"/>
            <a:chOff x="2982480" y="2201600"/>
            <a:chExt cx="4592829" cy="1002713"/>
          </a:xfrm>
        </p:grpSpPr>
        <p:pic>
          <p:nvPicPr>
            <p:cNvPr id="9" name="Picture 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2480" y="2201600"/>
              <a:ext cx="663575" cy="99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 b="26572"/>
            <a:stretch>
              <a:fillRect/>
            </a:stretch>
          </p:blipFill>
          <p:spPr bwMode="auto">
            <a:xfrm>
              <a:off x="4311487" y="2231968"/>
              <a:ext cx="935037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 l="11830" r="16994" b="3474"/>
            <a:stretch>
              <a:fillRect/>
            </a:stretch>
          </p:blipFill>
          <p:spPr bwMode="auto">
            <a:xfrm>
              <a:off x="5711622" y="2267688"/>
              <a:ext cx="749300" cy="93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>
              <a:off x="6926021" y="2323841"/>
              <a:ext cx="649288" cy="576262"/>
            </a:xfrm>
            <a:prstGeom prst="wedgeEllipseCallout">
              <a:avLst>
                <a:gd name="adj1" fmla="val -54157"/>
                <a:gd name="adj2" fmla="val 10013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s-SV"/>
            </a:p>
          </p:txBody>
        </p:sp>
      </p:grpSp>
      <p:pic>
        <p:nvPicPr>
          <p:cNvPr id="13" name="Picture 25" descr="17-46216306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12978" y="3922035"/>
            <a:ext cx="1079500" cy="175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0756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CuadroTexto"/>
          <p:cNvSpPr txBox="1"/>
          <p:nvPr/>
        </p:nvSpPr>
        <p:spPr>
          <a:xfrm>
            <a:off x="418266" y="851304"/>
            <a:ext cx="111984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x-non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r>
              <a:rPr lang="x-none" sz="2000" b="1" dirty="0">
                <a:latin typeface="Arial" panose="020B0604020202020204" pitchFamily="34" charset="0"/>
                <a:cs typeface="Arial" panose="020B0604020202020204" pitchFamily="34" charset="0"/>
              </a:rPr>
              <a:t>. 19. Es información </a:t>
            </a:r>
            <a:r>
              <a:rPr lang="x-non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reservada:</a:t>
            </a:r>
            <a:endParaRPr lang="es-SV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SV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planes militares secretos y las negociaciones políticas a que se refiere el </a:t>
            </a: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artículo 168 </a:t>
            </a: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ordinal 7º de la Constitución</a:t>
            </a: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lphaLcPeriod"/>
            </a:pP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que perjudique o ponga en riesgo la defensa nacional y la seguridad pública</a:t>
            </a: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(Ref. 71-A-2015, 188–A-2015, 177-A-2016)</a:t>
            </a:r>
          </a:p>
          <a:p>
            <a:pPr marL="457200" indent="-457200" algn="just">
              <a:buFont typeface="+mj-lt"/>
              <a:buAutoNum type="alphaLcPeriod"/>
            </a:pP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que menoscabe las relaciones internacionales o la conducción de negociaciones diplomáticas del país</a:t>
            </a: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lphaLcPeriod"/>
            </a:pP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SV" sz="2400" dirty="0">
                <a:latin typeface="Arial" panose="020B0604020202020204" pitchFamily="34" charset="0"/>
                <a:cs typeface="Arial" panose="020B0604020202020204" pitchFamily="34" charset="0"/>
              </a:rPr>
              <a:t>que ponga en peligro evidente la vida, la seguridad o la salud de cualquier persona.</a:t>
            </a:r>
          </a:p>
        </p:txBody>
      </p:sp>
      <p:sp>
        <p:nvSpPr>
          <p:cNvPr id="7" name="4 CuadroTexto"/>
          <p:cNvSpPr txBox="1"/>
          <p:nvPr/>
        </p:nvSpPr>
        <p:spPr>
          <a:xfrm>
            <a:off x="4319055" y="159313"/>
            <a:ext cx="3396899" cy="46166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x-non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CAUSALES </a:t>
            </a:r>
            <a:endParaRPr lang="es-SV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CuadroTexto"/>
          <p:cNvSpPr txBox="1"/>
          <p:nvPr/>
        </p:nvSpPr>
        <p:spPr>
          <a:xfrm>
            <a:off x="211836" y="646347"/>
            <a:ext cx="116058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LcPeriod" startAt="5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que contenga opiniones o recomendaciones que formen parte del proceso deliberativo de los servidores públicos, en tanto no sea adoptada la decisión definitiva.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 startAt="5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que causare serio perjuicio en la prevención, investigación o persecución de actos ilícitos en la administración de justicia o en la verificación del cumplimiento de las leyes.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 startAt="5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que comprometiere las estrategias y funciones estatales en procedimientos judiciales o administrativos en curso. (Ref.66-A-2013)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 startAt="5"/>
            </a:pP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que pueda generar una ventaja indebida a una persona en pe</a:t>
            </a:r>
            <a:r>
              <a:rPr lang="es-SV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rjuicio de un </a:t>
            </a:r>
            <a:r>
              <a:rPr lang="es-S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tercero.</a:t>
            </a:r>
          </a:p>
        </p:txBody>
      </p:sp>
      <p:sp>
        <p:nvSpPr>
          <p:cNvPr id="7" name="4 CuadroTexto"/>
          <p:cNvSpPr txBox="1"/>
          <p:nvPr/>
        </p:nvSpPr>
        <p:spPr>
          <a:xfrm>
            <a:off x="4133454" y="92077"/>
            <a:ext cx="4202677" cy="46166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x-non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CAUSALES</a:t>
            </a:r>
            <a:endParaRPr lang="es-SV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352645" y="1390438"/>
            <a:ext cx="9110911" cy="3215893"/>
            <a:chOff x="0" y="143579"/>
            <a:chExt cx="9110911" cy="321589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Rectángulo redondeado 6"/>
            <p:cNvSpPr/>
            <p:nvPr/>
          </p:nvSpPr>
          <p:spPr>
            <a:xfrm>
              <a:off x="0" y="143579"/>
              <a:ext cx="9110911" cy="321589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156987" y="300566"/>
              <a:ext cx="8796937" cy="29019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ctr" defTabSz="2266950" rtl="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SV" sz="4800" b="1" dirty="0" smtClean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Generalidades de la </a:t>
              </a:r>
              <a:r>
                <a:rPr lang="es-SV" sz="4800" b="1" kern="1200" dirty="0" smtClean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Ley de Acceso a la Información Pública</a:t>
              </a:r>
              <a:endParaRPr lang="es-SV" sz="4800" kern="12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98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de la declaratoria de reserva</a:t>
            </a:r>
            <a:endParaRPr lang="es-S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112588"/>
              </p:ext>
            </p:extLst>
          </p:nvPr>
        </p:nvGraphicFramePr>
        <p:xfrm>
          <a:off x="289560" y="1097281"/>
          <a:ext cx="10515600" cy="488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5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49334" y="338213"/>
            <a:ext cx="5096435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CONFIDENCIAL</a:t>
            </a:r>
            <a:endParaRPr lang="es-SV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43572" y="1196753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Información privada en poder del Estado, cuyo acceso público se prohíbe por mandato constitucional o legal en razón de un interés personal jurídicamente protegido.  Art. 24 de la LAIP.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Referente a la intimidad personal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Datos personales que requieren consentimiento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Secretos profesionales, comerciales, financieros, industrial, etc.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SV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5771794" y="2997246"/>
            <a:ext cx="0" cy="461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828800" y="4221088"/>
            <a:ext cx="7471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Información privada concerniente a una persona, identificada o identificable, relativa a su nacionalidad, domicilio, patrimonio, dirección electrónica, número telefónico, numero de DUI, NIT,  u otra análoga.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09420" y="3509675"/>
            <a:ext cx="237626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b="1" dirty="0">
                <a:latin typeface="Arial" panose="020B0604020202020204" pitchFamily="34" charset="0"/>
                <a:cs typeface="Arial" panose="020B0604020202020204" pitchFamily="34" charset="0"/>
              </a:rPr>
              <a:t>DATOS PERSONALES</a:t>
            </a:r>
          </a:p>
        </p:txBody>
      </p:sp>
      <p:pic>
        <p:nvPicPr>
          <p:cNvPr id="1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198" y="2782806"/>
            <a:ext cx="2916931" cy="18487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1252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937" y="0"/>
            <a:ext cx="10515600" cy="1325563"/>
          </a:xfrm>
        </p:spPr>
        <p:txBody>
          <a:bodyPr/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Excepciones al consentimiento</a:t>
            </a:r>
            <a:endParaRPr lang="es-S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35473"/>
              </p:ext>
            </p:extLst>
          </p:nvPr>
        </p:nvGraphicFramePr>
        <p:xfrm>
          <a:off x="367937" y="14076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SV" b="1" dirty="0" smtClean="0">
                <a:solidFill>
                  <a:schemeClr val="accent5">
                    <a:lumMod val="75000"/>
                  </a:schemeClr>
                </a:solidFill>
              </a:rPr>
              <a:t>Datos personales </a:t>
            </a:r>
            <a:endParaRPr lang="es-SV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048" y="1439259"/>
            <a:ext cx="10515600" cy="4351338"/>
          </a:xfrm>
        </p:spPr>
        <p:txBody>
          <a:bodyPr>
            <a:normAutofit/>
          </a:bodyPr>
          <a:lstStyle/>
          <a:p>
            <a:r>
              <a:rPr lang="es-SV" dirty="0" smtClean="0"/>
              <a:t>Información concerniente a una persona que permite identificarla o hacerla identificable al cruzar diferentes datos aislados.</a:t>
            </a:r>
          </a:p>
          <a:p>
            <a:pPr marL="0" indent="0">
              <a:buNone/>
            </a:pPr>
            <a:endParaRPr lang="es-SV" dirty="0"/>
          </a:p>
          <a:p>
            <a:pPr marL="0" indent="0">
              <a:buNone/>
            </a:pPr>
            <a:r>
              <a:rPr lang="es-SV" u="sng" dirty="0" smtClean="0">
                <a:solidFill>
                  <a:schemeClr val="accent5">
                    <a:lumMod val="75000"/>
                  </a:schemeClr>
                </a:solidFill>
              </a:rPr>
              <a:t>Datos de fácil identificación</a:t>
            </a:r>
            <a:r>
              <a:rPr lang="es-SV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s-SV" dirty="0" smtClean="0"/>
              <a:t>nombre, imagen y apellido.</a:t>
            </a:r>
          </a:p>
          <a:p>
            <a:pPr marL="0" indent="0">
              <a:buNone/>
            </a:pPr>
            <a:endParaRPr lang="es-SV" dirty="0" smtClean="0"/>
          </a:p>
          <a:p>
            <a:pPr marL="0" indent="0">
              <a:buNone/>
            </a:pPr>
            <a:r>
              <a:rPr lang="es-SV" u="sng" dirty="0" smtClean="0">
                <a:solidFill>
                  <a:schemeClr val="accent5">
                    <a:lumMod val="75000"/>
                  </a:schemeClr>
                </a:solidFill>
              </a:rPr>
              <a:t>Datos de difícil identificación: </a:t>
            </a:r>
            <a:r>
              <a:rPr lang="es-SV" dirty="0" smtClean="0"/>
              <a:t>datos de salud, biométricos, genéticos, de empleo, bancarios, datos vinculados a la personalidad como la orientación sexual, creencias religiosas, ideología política, origen étnico, afiliación sindical, datos de consumo, preferencias de compra, la voz o la firma. </a:t>
            </a:r>
          </a:p>
        </p:txBody>
      </p:sp>
      <p:grpSp>
        <p:nvGrpSpPr>
          <p:cNvPr id="5" name="10 Grupo"/>
          <p:cNvGrpSpPr/>
          <p:nvPr/>
        </p:nvGrpSpPr>
        <p:grpSpPr>
          <a:xfrm>
            <a:off x="5990371" y="253358"/>
            <a:ext cx="5453581" cy="995893"/>
            <a:chOff x="3492500" y="4724400"/>
            <a:chExt cx="3311525" cy="720725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3492500" y="4724400"/>
              <a:ext cx="3311525" cy="72072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SV"/>
            </a:p>
          </p:txBody>
        </p:sp>
        <p:pic>
          <p:nvPicPr>
            <p:cNvPr id="7" name="Picture 2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4300" y="4724400"/>
              <a:ext cx="1008063" cy="69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 l="8255" t="17291" r="5495" b="18124"/>
            <a:stretch>
              <a:fillRect/>
            </a:stretch>
          </p:blipFill>
          <p:spPr bwMode="auto">
            <a:xfrm>
              <a:off x="5219700" y="4724400"/>
              <a:ext cx="1225550" cy="68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70926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225766" y="1478987"/>
            <a:ext cx="9672661" cy="3282744"/>
            <a:chOff x="0" y="17466"/>
            <a:chExt cx="9110911" cy="3468120"/>
          </a:xfrm>
          <a:solidFill>
            <a:srgbClr val="002060"/>
          </a:solidFill>
        </p:grpSpPr>
        <p:sp>
          <p:nvSpPr>
            <p:cNvPr id="7" name="Rectángulo redondeado 6"/>
            <p:cNvSpPr/>
            <p:nvPr/>
          </p:nvSpPr>
          <p:spPr>
            <a:xfrm>
              <a:off x="0" y="17466"/>
              <a:ext cx="9110911" cy="34681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266348" y="222342"/>
              <a:ext cx="8358736" cy="30583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 rtl="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SV" sz="55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Procedimientos sustanciados ante el IAIP</a:t>
              </a:r>
              <a:endParaRPr lang="es-SV" sz="5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1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49941" y="272179"/>
            <a:ext cx="3364743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Apelación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649941" y="1303402"/>
            <a:ext cx="11089341" cy="41114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La apelación aplica para: </a:t>
            </a:r>
          </a:p>
          <a:p>
            <a:pPr algn="just">
              <a:lnSpc>
                <a:spcPct val="150000"/>
              </a:lnSpc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Denegatorias de acceso a la información o entrega parcial de la misma </a:t>
            </a:r>
          </a:p>
          <a:p>
            <a:pPr algn="just">
              <a:lnSpc>
                <a:spcPct val="150000"/>
              </a:lnSpc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Inexistencias de información </a:t>
            </a:r>
          </a:p>
          <a:p>
            <a:pPr algn="just">
              <a:lnSpc>
                <a:spcPct val="150000"/>
              </a:lnSpc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Inconformidad con el tiempo, costo o modalidad de entrega</a:t>
            </a:r>
            <a:endParaRPr lang="es-S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/>
          <p:cNvCxnSpPr/>
          <p:nvPr/>
        </p:nvCxnSpPr>
        <p:spPr>
          <a:xfrm>
            <a:off x="6109447" y="3724836"/>
            <a:ext cx="0" cy="968188"/>
          </a:xfrm>
          <a:prstGeom prst="straightConnector1">
            <a:avLst/>
          </a:prstGeom>
          <a:ln w="38100">
            <a:solidFill>
              <a:srgbClr val="00CC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3410"/>
            <a:ext cx="12192000" cy="791322"/>
          </a:xfrm>
        </p:spPr>
        <p:txBody>
          <a:bodyPr/>
          <a:lstStyle/>
          <a:p>
            <a:pPr algn="ctr"/>
            <a:r>
              <a:rPr lang="es-SV" b="1" dirty="0" smtClean="0"/>
              <a:t>Fases del procedimiento de Apelación</a:t>
            </a:r>
            <a:endParaRPr lang="es-SV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39790582"/>
              </p:ext>
            </p:extLst>
          </p:nvPr>
        </p:nvGraphicFramePr>
        <p:xfrm>
          <a:off x="0" y="1073709"/>
          <a:ext cx="12192000" cy="427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ángulo redondeado 11"/>
          <p:cNvSpPr/>
          <p:nvPr/>
        </p:nvSpPr>
        <p:spPr>
          <a:xfrm>
            <a:off x="5147981" y="4746812"/>
            <a:ext cx="1925171" cy="10623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900" b="1" dirty="0" smtClean="0"/>
              <a:t>Audiencia de Avenimiento (Art. 246 CPCM)</a:t>
            </a:r>
            <a:endParaRPr lang="es-SV" sz="1900" b="1" dirty="0"/>
          </a:p>
        </p:txBody>
      </p:sp>
    </p:spTree>
    <p:extLst>
      <p:ext uri="{BB962C8B-B14F-4D97-AF65-F5344CB8AC3E}">
        <p14:creationId xmlns:p14="http://schemas.microsoft.com/office/powerpoint/2010/main" val="758888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0677" y="93759"/>
            <a:ext cx="11718388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SV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Infracciones </a:t>
            </a:r>
            <a:r>
              <a:rPr lang="es-SV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 Sanciones</a:t>
            </a:r>
          </a:p>
        </p:txBody>
      </p:sp>
      <p:graphicFrame>
        <p:nvGraphicFramePr>
          <p:cNvPr id="9" name="2 Diagrama"/>
          <p:cNvGraphicFramePr/>
          <p:nvPr>
            <p:extLst>
              <p:ext uri="{D42A27DB-BD31-4B8C-83A1-F6EECF244321}">
                <p14:modId xmlns:p14="http://schemas.microsoft.com/office/powerpoint/2010/main" val="267543461"/>
              </p:ext>
            </p:extLst>
          </p:nvPr>
        </p:nvGraphicFramePr>
        <p:xfrm>
          <a:off x="772732" y="1087046"/>
          <a:ext cx="9491729" cy="4768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2063552" y="5293063"/>
            <a:ext cx="2376264" cy="1015663"/>
          </a:xfrm>
          <a:prstGeom prst="rect">
            <a:avLst/>
          </a:prstGeom>
          <a:solidFill>
            <a:srgbClr val="FC887C"/>
          </a:solidFill>
          <a:ln>
            <a:noFill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 40 salarios mínimos</a:t>
            </a:r>
          </a:p>
          <a:p>
            <a:pPr algn="ctr"/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Desde: </a:t>
            </a:r>
            <a:r>
              <a:rPr lang="es-SV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$6,000.00</a:t>
            </a:r>
            <a:endParaRPr lang="es-SV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Hasta: </a:t>
            </a:r>
            <a:r>
              <a:rPr lang="es-SV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$12,000.00</a:t>
            </a:r>
            <a:endParaRPr lang="es-SV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5 CuadroTexto"/>
          <p:cNvSpPr txBox="1">
            <a:spLocks noChangeArrowheads="1"/>
          </p:cNvSpPr>
          <p:nvPr/>
        </p:nvSpPr>
        <p:spPr bwMode="auto">
          <a:xfrm>
            <a:off x="4797780" y="5523896"/>
            <a:ext cx="2635974" cy="784830"/>
          </a:xfrm>
          <a:prstGeom prst="rect">
            <a:avLst/>
          </a:prstGeom>
          <a:solidFill>
            <a:srgbClr val="FFE48F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 18 salarios mínimos</a:t>
            </a:r>
          </a:p>
          <a:p>
            <a:pPr algn="ctr"/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Desde: </a:t>
            </a:r>
            <a:r>
              <a:rPr lang="es-SV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$3,000</a:t>
            </a:r>
            <a:r>
              <a:rPr lang="x-none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s-SV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Hasta: </a:t>
            </a:r>
            <a:r>
              <a:rPr lang="es-SV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$5,400.00</a:t>
            </a:r>
            <a:endParaRPr lang="es-SV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5 CuadroTexto"/>
          <p:cNvSpPr txBox="1"/>
          <p:nvPr/>
        </p:nvSpPr>
        <p:spPr>
          <a:xfrm>
            <a:off x="7791718" y="4983724"/>
            <a:ext cx="226252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1 a 8 salarios mínimos</a:t>
            </a:r>
          </a:p>
          <a:p>
            <a:pPr algn="ctr">
              <a:defRPr/>
            </a:pPr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Desde: </a:t>
            </a:r>
            <a:r>
              <a:rPr lang="es-SV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$300</a:t>
            </a:r>
            <a:r>
              <a:rPr lang="x-none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s-SV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SV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Hasta: $</a:t>
            </a:r>
            <a:r>
              <a:rPr lang="x-none" sz="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2,400.00</a:t>
            </a:r>
            <a:endParaRPr lang="es-SV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7075790" y="6495447"/>
            <a:ext cx="2767457" cy="353943"/>
          </a:xfrm>
          <a:prstGeom prst="rect">
            <a:avLst/>
          </a:prstGeom>
          <a:solidFill>
            <a:srgbClr val="FFFFB9"/>
          </a:solidFill>
          <a:ln w="9525">
            <a:solidFill>
              <a:srgbClr val="FFFFB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s-SV" sz="1700" b="1" dirty="0">
                <a:latin typeface="Arial" panose="020B0604020202020204" pitchFamily="34" charset="0"/>
                <a:cs typeface="Arial" panose="020B0604020202020204" pitchFamily="34" charset="0"/>
              </a:rPr>
              <a:t>Título VIII, Art. 76 al 77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-13447" y="6493505"/>
            <a:ext cx="727485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SV" b="1" dirty="0">
                <a:latin typeface="Arial" panose="020B0604020202020204" pitchFamily="34" charset="0"/>
                <a:cs typeface="Arial" panose="020B0604020202020204" pitchFamily="34" charset="0"/>
              </a:rPr>
              <a:t>Salario mínimo </a:t>
            </a:r>
            <a:r>
              <a:rPr lang="es-SV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 sector </a:t>
            </a:r>
            <a:r>
              <a:rPr lang="es-SV" b="1" dirty="0">
                <a:latin typeface="Arial" panose="020B0604020202020204" pitchFamily="34" charset="0"/>
                <a:cs typeface="Arial" panose="020B0604020202020204" pitchFamily="34" charset="0"/>
              </a:rPr>
              <a:t>Comercio y </a:t>
            </a:r>
            <a:r>
              <a:rPr lang="es-SV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Servicios. Noviembre 201</a:t>
            </a:r>
            <a:r>
              <a:rPr lang="x-none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SV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731"/>
          </a:xfrm>
        </p:spPr>
        <p:txBody>
          <a:bodyPr>
            <a:normAutofit/>
          </a:bodyPr>
          <a:lstStyle/>
          <a:p>
            <a:pPr algn="ctr"/>
            <a:r>
              <a:rPr lang="es-SV" b="1" dirty="0" smtClean="0"/>
              <a:t>Fases del procedimiento </a:t>
            </a:r>
            <a:br>
              <a:rPr lang="es-SV" b="1" dirty="0" smtClean="0"/>
            </a:br>
            <a:r>
              <a:rPr lang="es-SV" b="1" dirty="0" smtClean="0"/>
              <a:t>Administrativo Sancionatorio</a:t>
            </a:r>
            <a:endParaRPr lang="es-SV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55121597"/>
              </p:ext>
            </p:extLst>
          </p:nvPr>
        </p:nvGraphicFramePr>
        <p:xfrm>
          <a:off x="0" y="1465731"/>
          <a:ext cx="12192000" cy="389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422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987842" y="107206"/>
            <a:ext cx="6098758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Falta de respuesta 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90301" y="893000"/>
            <a:ext cx="11133963" cy="51043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La falta de respuesta aplica para el silencio de la administración pública, con respecto a una solicitud de información.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de procedencia: </a:t>
            </a:r>
          </a:p>
          <a:p>
            <a:pPr algn="just">
              <a:lnSpc>
                <a:spcPct val="150000"/>
              </a:lnSpc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Que se haya presentado una solicitud de información.</a:t>
            </a:r>
          </a:p>
          <a:p>
            <a:pPr algn="just">
              <a:lnSpc>
                <a:spcPct val="150000"/>
              </a:lnSpc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Que haya transcurrido el plazo de Ley, sin que exista una respuesta a la solicitud de información.</a:t>
            </a:r>
          </a:p>
          <a:p>
            <a:pPr algn="just">
              <a:lnSpc>
                <a:spcPct val="150000"/>
              </a:lnSpc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Plazo de 15 días hábiles, después de vencido el plazo anterior, para acudir al IAIP</a:t>
            </a: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SV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7525" y="527843"/>
            <a:ext cx="6624638" cy="811213"/>
          </a:xfrm>
        </p:spPr>
        <p:txBody>
          <a:bodyPr anchor="ctr">
            <a:normAutofit fontScale="90000"/>
          </a:bodyPr>
          <a:lstStyle/>
          <a:p>
            <a:pPr algn="ctr">
              <a:defRPr/>
            </a:pPr>
            <a:r>
              <a:rPr lang="es-SV" altLang="es-SV" sz="31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Antecedentes </a:t>
            </a:r>
            <a:r>
              <a:rPr lang="es-SV" altLang="es-SV" sz="31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la LAIP en El Salvador</a:t>
            </a:r>
            <a:endParaRPr lang="es-ES" altLang="es-SV" sz="3100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9650" y="1916114"/>
            <a:ext cx="1295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00" indent="-439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3813" indent="-4032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1163" indent="-3857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70100" indent="-387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273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845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417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8900" indent="-387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s-ES" altLang="es-SV" sz="200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s-ES" altLang="es-SV" sz="2000"/>
          </a:p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s-ES" altLang="es-SV"/>
          </a:p>
        </p:txBody>
      </p:sp>
      <p:sp>
        <p:nvSpPr>
          <p:cNvPr id="25604" name="Line 14"/>
          <p:cNvSpPr>
            <a:spLocks noChangeShapeType="1"/>
          </p:cNvSpPr>
          <p:nvPr/>
        </p:nvSpPr>
        <p:spPr bwMode="auto">
          <a:xfrm flipV="1">
            <a:off x="901520" y="2546351"/>
            <a:ext cx="10637949" cy="38097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oval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26629" name="AutoShape 16"/>
          <p:cNvSpPr>
            <a:spLocks noChangeArrowheads="1"/>
          </p:cNvSpPr>
          <p:nvPr/>
        </p:nvSpPr>
        <p:spPr bwMode="auto">
          <a:xfrm>
            <a:off x="1656299" y="1928812"/>
            <a:ext cx="936625" cy="433387"/>
          </a:xfrm>
          <a:prstGeom prst="roundRect">
            <a:avLst>
              <a:gd name="adj" fmla="val 16667"/>
            </a:avLst>
          </a:prstGeom>
          <a:solidFill>
            <a:srgbClr val="24BAC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SV" b="1" dirty="0"/>
              <a:t>2010</a:t>
            </a:r>
          </a:p>
        </p:txBody>
      </p:sp>
      <p:sp>
        <p:nvSpPr>
          <p:cNvPr id="26630" name="AutoShape 17"/>
          <p:cNvSpPr>
            <a:spLocks noChangeArrowheads="1"/>
          </p:cNvSpPr>
          <p:nvPr/>
        </p:nvSpPr>
        <p:spPr bwMode="auto">
          <a:xfrm>
            <a:off x="4827390" y="1916114"/>
            <a:ext cx="936625" cy="433387"/>
          </a:xfrm>
          <a:prstGeom prst="roundRect">
            <a:avLst>
              <a:gd name="adj" fmla="val 16667"/>
            </a:avLst>
          </a:prstGeom>
          <a:solidFill>
            <a:srgbClr val="24BAC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ES" altLang="es-SV" b="1" dirty="0"/>
              <a:t>2011</a:t>
            </a:r>
          </a:p>
        </p:txBody>
      </p:sp>
      <p:sp>
        <p:nvSpPr>
          <p:cNvPr id="26631" name="AutoShape 18"/>
          <p:cNvSpPr>
            <a:spLocks noChangeArrowheads="1"/>
          </p:cNvSpPr>
          <p:nvPr/>
        </p:nvSpPr>
        <p:spPr bwMode="auto">
          <a:xfrm>
            <a:off x="7333982" y="1916114"/>
            <a:ext cx="936625" cy="433387"/>
          </a:xfrm>
          <a:prstGeom prst="roundRect">
            <a:avLst>
              <a:gd name="adj" fmla="val 16667"/>
            </a:avLst>
          </a:prstGeom>
          <a:solidFill>
            <a:srgbClr val="24BAC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ES" altLang="es-SV" b="1" dirty="0"/>
              <a:t>2012</a:t>
            </a:r>
          </a:p>
        </p:txBody>
      </p:sp>
      <p:sp>
        <p:nvSpPr>
          <p:cNvPr id="25608" name="AutoShape 20"/>
          <p:cNvSpPr>
            <a:spLocks/>
          </p:cNvSpPr>
          <p:nvPr/>
        </p:nvSpPr>
        <p:spPr bwMode="auto">
          <a:xfrm>
            <a:off x="695460" y="2775465"/>
            <a:ext cx="2601533" cy="3127375"/>
          </a:xfrm>
          <a:prstGeom prst="accentBorderCallout1">
            <a:avLst>
              <a:gd name="adj1" fmla="val 5292"/>
              <a:gd name="adj2" fmla="val 104069"/>
              <a:gd name="adj3" fmla="val 8745"/>
              <a:gd name="adj4" fmla="val 105431"/>
            </a:avLst>
          </a:prstGeom>
          <a:solidFill>
            <a:srgbClr val="FFFF99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SV" sz="1600" b="1" dirty="0"/>
              <a:t>2 de diciembre 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La Asamblea Legislativa aprueba la LAIP, por medio de Decreto Legislativo N° 534.</a:t>
            </a:r>
            <a:br>
              <a:rPr lang="es-ES" altLang="es-SV" sz="1600" dirty="0"/>
            </a:b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b="1" dirty="0"/>
              <a:t>5 de enero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El Presidente de la República envía un pliego de observaciones de la LAIP a la Asamblea Legislativa.</a:t>
            </a:r>
            <a:r>
              <a:rPr lang="es-ES" altLang="es-SV" sz="1000" dirty="0"/>
              <a:t/>
            </a:r>
            <a:br>
              <a:rPr lang="es-ES" altLang="es-SV" sz="1000" dirty="0"/>
            </a:br>
            <a:r>
              <a:rPr lang="es-ES" altLang="es-SV" sz="1000" dirty="0"/>
              <a:t/>
            </a:r>
            <a:br>
              <a:rPr lang="es-ES" altLang="es-SV" sz="1000" dirty="0"/>
            </a:br>
            <a:endParaRPr lang="es-ES" altLang="es-SV" sz="1000" dirty="0"/>
          </a:p>
        </p:txBody>
      </p:sp>
      <p:sp>
        <p:nvSpPr>
          <p:cNvPr id="25609" name="Line 22"/>
          <p:cNvSpPr>
            <a:spLocks noChangeShapeType="1"/>
          </p:cNvSpPr>
          <p:nvPr/>
        </p:nvSpPr>
        <p:spPr bwMode="auto">
          <a:xfrm>
            <a:off x="2124612" y="2368549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25610" name="Line 23"/>
          <p:cNvSpPr>
            <a:spLocks noChangeShapeType="1"/>
          </p:cNvSpPr>
          <p:nvPr/>
        </p:nvSpPr>
        <p:spPr bwMode="auto">
          <a:xfrm>
            <a:off x="5279555" y="2349501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25611" name="Line 24"/>
          <p:cNvSpPr>
            <a:spLocks noChangeShapeType="1"/>
          </p:cNvSpPr>
          <p:nvPr/>
        </p:nvSpPr>
        <p:spPr bwMode="auto">
          <a:xfrm>
            <a:off x="7802295" y="2349499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26636" name="AutoShape 25"/>
          <p:cNvSpPr>
            <a:spLocks noChangeArrowheads="1"/>
          </p:cNvSpPr>
          <p:nvPr/>
        </p:nvSpPr>
        <p:spPr bwMode="auto">
          <a:xfrm>
            <a:off x="10309929" y="1941514"/>
            <a:ext cx="936625" cy="382586"/>
          </a:xfrm>
          <a:prstGeom prst="roundRect">
            <a:avLst>
              <a:gd name="adj" fmla="val 16667"/>
            </a:avLst>
          </a:prstGeom>
          <a:solidFill>
            <a:srgbClr val="24BAC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ES" altLang="es-SV" b="1" dirty="0"/>
              <a:t>2013</a:t>
            </a:r>
          </a:p>
        </p:txBody>
      </p:sp>
      <p:sp>
        <p:nvSpPr>
          <p:cNvPr id="25613" name="Line 26"/>
          <p:cNvSpPr>
            <a:spLocks noChangeShapeType="1"/>
          </p:cNvSpPr>
          <p:nvPr/>
        </p:nvSpPr>
        <p:spPr bwMode="auto">
          <a:xfrm>
            <a:off x="10779101" y="2362198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25614" name="AutoShape 27"/>
          <p:cNvSpPr>
            <a:spLocks/>
          </p:cNvSpPr>
          <p:nvPr/>
        </p:nvSpPr>
        <p:spPr bwMode="auto">
          <a:xfrm>
            <a:off x="3696238" y="2759924"/>
            <a:ext cx="2587088" cy="3052763"/>
          </a:xfrm>
          <a:prstGeom prst="accentBorderCallout1">
            <a:avLst>
              <a:gd name="adj1" fmla="val 4958"/>
              <a:gd name="adj2" fmla="val -5171"/>
              <a:gd name="adj3" fmla="val -7537"/>
              <a:gd name="adj4" fmla="val -517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SV" sz="1600" b="1" dirty="0"/>
              <a:t>8 de abril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La LAIP es publicada en el Diario Oficial N°70, Tomo 391.</a:t>
            </a:r>
            <a:br>
              <a:rPr lang="es-ES" altLang="es-SV" sz="1600" dirty="0"/>
            </a:b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b="1" dirty="0"/>
              <a:t>8 de mayo 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Entra en vigencia la LAIP.</a:t>
            </a:r>
            <a:br>
              <a:rPr lang="es-ES" altLang="es-SV" sz="1600" dirty="0"/>
            </a:b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b="1" dirty="0"/>
              <a:t>2 de septiembre</a:t>
            </a:r>
            <a:br>
              <a:rPr lang="es-ES" altLang="es-SV" sz="1600" b="1" dirty="0"/>
            </a:br>
            <a:r>
              <a:rPr lang="es-ES" altLang="es-SV" sz="1600" dirty="0"/>
              <a:t>El Reglamento de la LAIP es publicado en el Diario Oficial N° 163, Tomo 392.</a:t>
            </a:r>
            <a:r>
              <a:rPr lang="es-ES" altLang="es-SV" sz="1200" dirty="0"/>
              <a:t/>
            </a:r>
            <a:br>
              <a:rPr lang="es-ES" altLang="es-SV" sz="1200" dirty="0"/>
            </a:br>
            <a:r>
              <a:rPr lang="es-ES" altLang="es-SV" sz="1200" dirty="0"/>
              <a:t/>
            </a:r>
            <a:br>
              <a:rPr lang="es-ES" altLang="es-SV" sz="1200" dirty="0"/>
            </a:br>
            <a:r>
              <a:rPr lang="es-ES" altLang="es-SV" sz="1200" dirty="0"/>
              <a:t> </a:t>
            </a:r>
            <a:br>
              <a:rPr lang="es-ES" altLang="es-SV" sz="1200" dirty="0"/>
            </a:br>
            <a:endParaRPr lang="es-ES" altLang="es-SV" sz="1200" dirty="0"/>
          </a:p>
        </p:txBody>
      </p:sp>
      <p:sp>
        <p:nvSpPr>
          <p:cNvPr id="25615" name="AutoShape 28"/>
          <p:cNvSpPr>
            <a:spLocks/>
          </p:cNvSpPr>
          <p:nvPr/>
        </p:nvSpPr>
        <p:spPr bwMode="auto">
          <a:xfrm>
            <a:off x="6568225" y="2746376"/>
            <a:ext cx="2623398" cy="3559175"/>
          </a:xfrm>
          <a:prstGeom prst="accentBorderCallout1">
            <a:avLst>
              <a:gd name="adj1" fmla="val 7940"/>
              <a:gd name="adj2" fmla="val -6000"/>
              <a:gd name="adj3" fmla="val -6222"/>
              <a:gd name="adj4" fmla="val -687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SV" sz="1600" b="1" dirty="0"/>
              <a:t>5 de diciembre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La Sala de lo Constitucional de la CSJ por medio de sentencia de inconstitucionalidad 13-2012 declaró inconstitucionales los artículos 2,29,73 y 75 del Reglamento de la LAIP.  </a:t>
            </a:r>
            <a:br>
              <a:rPr lang="es-ES" altLang="es-SV" sz="1600" dirty="0"/>
            </a:b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b="1" dirty="0"/>
              <a:t>4 de marzo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Vence el plazo para que el Presidente nombre a los Comisionados </a:t>
            </a:r>
            <a:r>
              <a:rPr lang="es-ES" altLang="es-SV" sz="1200" dirty="0"/>
              <a:t/>
            </a:r>
            <a:br>
              <a:rPr lang="es-ES" altLang="es-SV" sz="1200" dirty="0"/>
            </a:br>
            <a:endParaRPr lang="es-ES" altLang="es-SV" sz="1200" dirty="0"/>
          </a:p>
        </p:txBody>
      </p:sp>
      <p:sp>
        <p:nvSpPr>
          <p:cNvPr id="25616" name="AutoShape 30"/>
          <p:cNvSpPr>
            <a:spLocks/>
          </p:cNvSpPr>
          <p:nvPr/>
        </p:nvSpPr>
        <p:spPr bwMode="auto">
          <a:xfrm>
            <a:off x="9682163" y="2793998"/>
            <a:ext cx="2192158" cy="2709863"/>
          </a:xfrm>
          <a:prstGeom prst="accentBorderCallout1">
            <a:avLst>
              <a:gd name="adj1" fmla="val -111678"/>
              <a:gd name="adj2" fmla="val 99198"/>
              <a:gd name="adj3" fmla="val -112402"/>
              <a:gd name="adj4" fmla="val 7446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SV" sz="1600" b="1" dirty="0"/>
              <a:t>23 de febrero 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El Presidente de la República nombra a los Comisionados del IAIP.</a:t>
            </a:r>
            <a:br>
              <a:rPr lang="es-ES" altLang="es-SV" sz="1600" dirty="0"/>
            </a:b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b="1" dirty="0"/>
              <a:t>25 de febrero </a:t>
            </a:r>
            <a:r>
              <a:rPr lang="es-ES" altLang="es-SV" sz="1600" dirty="0"/>
              <a:t/>
            </a:r>
            <a:br>
              <a:rPr lang="es-ES" altLang="es-SV" sz="1600" dirty="0"/>
            </a:br>
            <a:r>
              <a:rPr lang="es-ES" altLang="es-SV" sz="1600" dirty="0"/>
              <a:t>Comienza el trabajo del IAIP, pero sin presupuesto asignado.</a:t>
            </a:r>
          </a:p>
        </p:txBody>
      </p:sp>
    </p:spTree>
    <p:extLst>
      <p:ext uri="{BB962C8B-B14F-4D97-AF65-F5344CB8AC3E}">
        <p14:creationId xmlns:p14="http://schemas.microsoft.com/office/powerpoint/2010/main" val="28032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18216"/>
          </a:xfrm>
        </p:spPr>
        <p:txBody>
          <a:bodyPr/>
          <a:lstStyle/>
          <a:p>
            <a:pPr algn="ctr"/>
            <a:r>
              <a:rPr lang="es-SV" b="1" dirty="0" smtClean="0"/>
              <a:t>Procedencia de la Falta de Respuesta</a:t>
            </a:r>
            <a:endParaRPr lang="es-SV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85203850"/>
              </p:ext>
            </p:extLst>
          </p:nvPr>
        </p:nvGraphicFramePr>
        <p:xfrm>
          <a:off x="363072" y="1035424"/>
          <a:ext cx="11483788" cy="443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665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CuadroTexto"/>
          <p:cNvSpPr txBox="1"/>
          <p:nvPr/>
        </p:nvSpPr>
        <p:spPr>
          <a:xfrm>
            <a:off x="2621229" y="1989570"/>
            <a:ext cx="6748529" cy="209288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s-SV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SV" sz="2800" b="1" dirty="0">
                <a:latin typeface="Arial" panose="020B0604020202020204" pitchFamily="34" charset="0"/>
                <a:cs typeface="Arial" panose="020B0604020202020204" pitchFamily="34" charset="0"/>
              </a:rPr>
              <a:t>¡</a:t>
            </a:r>
            <a:r>
              <a:rPr lang="es-SV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Gracias!</a:t>
            </a:r>
          </a:p>
          <a:p>
            <a:pPr algn="ctr"/>
            <a:r>
              <a:rPr lang="x-non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capacitaciones</a:t>
            </a:r>
            <a:r>
              <a:rPr lang="es-SV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@i</a:t>
            </a:r>
            <a:r>
              <a:rPr lang="x-none" sz="2800" b="1" dirty="0">
                <a:latin typeface="Arial" panose="020B0604020202020204" pitchFamily="34" charset="0"/>
                <a:cs typeface="Arial" panose="020B0604020202020204" pitchFamily="34" charset="0"/>
              </a:rPr>
              <a:t>aip</a:t>
            </a:r>
            <a:r>
              <a:rPr lang="es-SV" sz="2800" b="1" dirty="0">
                <a:latin typeface="Arial" panose="020B0604020202020204" pitchFamily="34" charset="0"/>
                <a:cs typeface="Arial" panose="020B0604020202020204" pitchFamily="34" charset="0"/>
              </a:rPr>
              <a:t>.gob.sv</a:t>
            </a:r>
          </a:p>
          <a:p>
            <a:pPr algn="ctr"/>
            <a:r>
              <a:rPr lang="es-SV" sz="2800" b="1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x-none" sz="2800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es-SV" sz="2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x-none" sz="2800" b="1" dirty="0">
                <a:latin typeface="Arial" panose="020B0604020202020204" pitchFamily="34" charset="0"/>
                <a:cs typeface="Arial" panose="020B0604020202020204" pitchFamily="34" charset="0"/>
              </a:rPr>
              <a:t>3800</a:t>
            </a:r>
            <a:endParaRPr lang="es-SV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3858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14083" y="420218"/>
            <a:ext cx="10515600" cy="988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SV" altLang="es-SV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SV" altLang="es-SV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Concepto de transparencia pública</a:t>
            </a:r>
            <a:r>
              <a:rPr lang="es-ES" altLang="es-SV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/>
            </a:r>
            <a:br>
              <a:rPr lang="es-ES" altLang="es-SV" b="1" dirty="0" smtClean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s-SV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" name="5 Rectángulo"/>
          <p:cNvSpPr txBox="1">
            <a:spLocks/>
          </p:cNvSpPr>
          <p:nvPr/>
        </p:nvSpPr>
        <p:spPr>
          <a:xfrm>
            <a:off x="614083" y="1408765"/>
            <a:ext cx="10963835" cy="50023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SV" altLang="es-SV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“La transparencia es el compromiso que establece una organización gubernamental por dar a conocer al público que lo solicite la información existente sobre un asunto público. Esta información puede tomar muy diversas formas y referirse a distintos aspectos de cómo la organización está tratando los asuntos públicos, por ejemplo: remuneraciones de los servidores públicos, monto y distribución del presupuesto, costos administrativos de los programas, criterios de decisión, entre otros. </a:t>
            </a:r>
            <a:r>
              <a:rPr lang="es-SV" altLang="es-SV" sz="2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Transparencia significa que la información que existe y fluye en el gobierno está también a disposición del público, con excepción de aquella clasificada como confidencial</a:t>
            </a:r>
            <a:r>
              <a:rPr lang="es-SV" altLang="es-SV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 algn="r">
              <a:buNone/>
            </a:pPr>
            <a:r>
              <a:rPr lang="es-SV" altLang="es-SV" sz="1600" i="1" dirty="0" smtClean="0">
                <a:latin typeface="+mj-lt"/>
              </a:rPr>
              <a:t/>
            </a:r>
            <a:br>
              <a:rPr lang="es-SV" altLang="es-SV" sz="1600" i="1" dirty="0" smtClean="0">
                <a:latin typeface="+mj-lt"/>
              </a:rPr>
            </a:br>
            <a:r>
              <a:rPr lang="es-SV" altLang="es-SV" sz="1600" i="1" dirty="0" smtClean="0">
                <a:latin typeface="+mj-lt"/>
              </a:rPr>
              <a:t>Rodolfo Vergara, (2005), “La transparencia como problema”. Cuaderno de Transparencia </a:t>
            </a:r>
            <a:r>
              <a:rPr lang="es-SV" altLang="es-SV" sz="1600" i="1" dirty="0" smtClean="0"/>
              <a:t>5, IFAI.</a:t>
            </a:r>
            <a:endParaRPr lang="es-ES" altLang="es-SV" sz="1600" i="1" dirty="0" smtClean="0"/>
          </a:p>
          <a:p>
            <a:endParaRPr lang="es-ES" sz="2400" b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98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208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SV" sz="39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SV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Pilares fundamentales de la transparencia</a:t>
            </a:r>
            <a:r>
              <a:rPr lang="es-SV" dirty="0" smtClean="0"/>
              <a:t/>
            </a:r>
            <a:br>
              <a:rPr lang="es-SV" dirty="0" smtClean="0"/>
            </a:br>
            <a:endParaRPr lang="es-SV" dirty="0"/>
          </a:p>
        </p:txBody>
      </p:sp>
      <p:sp>
        <p:nvSpPr>
          <p:cNvPr id="5" name="5 Rectángulo"/>
          <p:cNvSpPr txBox="1">
            <a:spLocks/>
          </p:cNvSpPr>
          <p:nvPr/>
        </p:nvSpPr>
        <p:spPr>
          <a:xfrm>
            <a:off x="838200" y="1516344"/>
            <a:ext cx="1008081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Reglas claras</a:t>
            </a:r>
            <a:r>
              <a:rPr lang="es-S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nos referimos al conjunto de leyes, políticas, códigos o reglamentos que se crean para regular las relaciones del Estado con la ciudadanía y ordenar las  actividades de cada uno de los habitantes según su rol en el país.	</a:t>
            </a:r>
          </a:p>
          <a:p>
            <a:pPr algn="just"/>
            <a:endParaRPr lang="es-SV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S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rendición de cuentas</a:t>
            </a:r>
            <a:r>
              <a:rPr lang="es-S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 el deber de y la obligación de los funcionarios de responder por sus decisiones y las consecuencias que de estas se generan, sobre las actividades realizadas y sus resultados y por el uso y destino de los recursos.</a:t>
            </a:r>
            <a:endParaRPr lang="es-S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Rectángulo"/>
          <p:cNvSpPr txBox="1">
            <a:spLocks/>
          </p:cNvSpPr>
          <p:nvPr/>
        </p:nvSpPr>
        <p:spPr>
          <a:xfrm>
            <a:off x="599124" y="825809"/>
            <a:ext cx="10884665" cy="47807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SV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Participación ciudadana</a:t>
            </a:r>
            <a:r>
              <a:rPr lang="es-S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 el proceso de involucramiento de actores sociales en forma individual o colectiva, con el objeto de incidir y participar en la toma de decisiones, gestión y diseño de las políticas públicas en los diferentes niveles de las instituciones públicas, con el propósito de lograr un desarrollo humano sostenible.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s-SV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SV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a la información pública</a:t>
            </a:r>
            <a:r>
              <a:rPr lang="es-S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 la obligación que tienen los servidores públicos para dar a conocer de manera clara ya sea por la vía visual, oral o escrita, los datos que resultan de su trabajo, de forma oportuna y veraz.</a:t>
            </a:r>
            <a:endParaRPr lang="es-S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2915479" y="-53784"/>
            <a:ext cx="5111466" cy="121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Titulares del DAIP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11" y="1515921"/>
            <a:ext cx="3013329" cy="2434166"/>
          </a:xfrm>
          <a:prstGeom prst="rect">
            <a:avLst/>
          </a:prstGeom>
        </p:spPr>
      </p:pic>
      <p:sp>
        <p:nvSpPr>
          <p:cNvPr id="5" name="6 CuadroTexto"/>
          <p:cNvSpPr txBox="1"/>
          <p:nvPr/>
        </p:nvSpPr>
        <p:spPr>
          <a:xfrm>
            <a:off x="389965" y="1242819"/>
            <a:ext cx="8122023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SV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Arts. 1 de la LAIP: </a:t>
            </a:r>
          </a:p>
          <a:p>
            <a:pPr algn="just">
              <a:lnSpc>
                <a:spcPct val="150000"/>
              </a:lnSpc>
            </a:pPr>
            <a:r>
              <a:rPr lang="es-SV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presente ley tiene como objeto garantizar el derecho de acceso a toda persona a la información pública, a fin de contribuir con la transparencia de las actuaciones de las instituciones del Estado.</a:t>
            </a:r>
          </a:p>
          <a:p>
            <a:pPr algn="just"/>
            <a:endParaRPr lang="es-SV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SV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Art. 2; Art. 4 letra “e” de la LAIP.</a:t>
            </a:r>
          </a:p>
          <a:p>
            <a:pPr algn="just">
              <a:lnSpc>
                <a:spcPct val="150000"/>
              </a:lnSpc>
            </a:pPr>
            <a:r>
              <a:rPr lang="es-SV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Art. 2 del RELAIP.</a:t>
            </a:r>
            <a:endParaRPr lang="es-SV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6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1403797" y="1914550"/>
            <a:ext cx="2976890" cy="4179972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77500" lnSpcReduction="20000"/>
          </a:bodyPr>
          <a:lstStyle/>
          <a:p>
            <a:pPr marL="95250" indent="14288">
              <a:lnSpc>
                <a:spcPct val="17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SV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el </a:t>
            </a:r>
            <a:r>
              <a:rPr lang="es-SV" sz="4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 de acceso</a:t>
            </a:r>
            <a:r>
              <a:rPr lang="es-SV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información pública y lo convierte en el objeto de su existencia.</a:t>
            </a: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89272416"/>
              </p:ext>
            </p:extLst>
          </p:nvPr>
        </p:nvGraphicFramePr>
        <p:xfrm>
          <a:off x="5316791" y="1628800"/>
          <a:ext cx="4214842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380687" y="3718786"/>
            <a:ext cx="785812" cy="571500"/>
          </a:xfrm>
          <a:prstGeom prst="rightArrow">
            <a:avLst/>
          </a:prstGeom>
          <a:solidFill>
            <a:srgbClr val="0049B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SV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66670" y="296318"/>
            <a:ext cx="11114468" cy="143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Definición del Derecho </a:t>
            </a:r>
            <a:r>
              <a:rPr lang="es-SV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acceso a la </a:t>
            </a:r>
            <a:r>
              <a:rPr lang="es-SV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información pública (DAIP)</a:t>
            </a:r>
            <a:endParaRPr lang="es-SV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12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B1AFABCE-8490-4F31-8912-3AD0DAD29C91}" vid="{CDD95258-66FF-442F-BF78-669F691B41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4575</TotalTime>
  <Words>2404</Words>
  <Application>Microsoft Office PowerPoint</Application>
  <PresentationFormat>Panorámica</PresentationFormat>
  <Paragraphs>279</Paragraphs>
  <Slides>41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Helvetica LT Std Cond</vt:lpstr>
      <vt:lpstr>Times New Roman</vt:lpstr>
      <vt:lpstr>Wingdings</vt:lpstr>
      <vt:lpstr>Tema2</vt:lpstr>
      <vt:lpstr>Presentación de PowerPoint</vt:lpstr>
      <vt:lpstr>Presentación de PowerPoint</vt:lpstr>
      <vt:lpstr>Presentación de PowerPoint</vt:lpstr>
      <vt:lpstr>Antecedentes de la LAIP en El Salvador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directiva del IAIP</vt:lpstr>
      <vt:lpstr>Presentación de PowerPoint</vt:lpstr>
      <vt:lpstr>Presentación de PowerPoint</vt:lpstr>
      <vt:lpstr>Presentación de PowerPoint</vt:lpstr>
      <vt:lpstr>Procedimiento de acceso a la información pública </vt:lpstr>
      <vt:lpstr>Requisitos para presentar una solicitud de información:   </vt:lpstr>
      <vt:lpstr>Plazos de respuesta para la solitud de información </vt:lpstr>
      <vt:lpstr>¿Qué puedo hacer si no me responden o si no estoy satisfecho con la información?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Requisitos de la declaratoria de reserva</vt:lpstr>
      <vt:lpstr>Presentación de PowerPoint</vt:lpstr>
      <vt:lpstr>Excepciones al consentimiento</vt:lpstr>
      <vt:lpstr>Datos personales </vt:lpstr>
      <vt:lpstr>Presentación de PowerPoint</vt:lpstr>
      <vt:lpstr>Presentación de PowerPoint</vt:lpstr>
      <vt:lpstr>Fases del procedimiento de Apelación</vt:lpstr>
      <vt:lpstr>Presentación de PowerPoint</vt:lpstr>
      <vt:lpstr>Fases del procedimiento  Administrativo Sancionatorio</vt:lpstr>
      <vt:lpstr>Presentación de PowerPoint</vt:lpstr>
      <vt:lpstr>Procedencia de la Falta de Respuesta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Rocío Montes</dc:creator>
  <cp:lastModifiedBy>Nohemy Rivera</cp:lastModifiedBy>
  <cp:revision>226</cp:revision>
  <cp:lastPrinted>2017-12-11T20:36:24Z</cp:lastPrinted>
  <dcterms:created xsi:type="dcterms:W3CDTF">2014-02-18T16:57:05Z</dcterms:created>
  <dcterms:modified xsi:type="dcterms:W3CDTF">2018-03-02T21:42:42Z</dcterms:modified>
</cp:coreProperties>
</file>