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1026-F59E-4B46-A57E-90EC80FF504E}" type="datetimeFigureOut">
              <a:rPr lang="hr-HR" smtClean="0"/>
              <a:t>31.1.2023.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9489-451C-4E35-9C3F-E2DA119D7F4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7704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1026-F59E-4B46-A57E-90EC80FF504E}" type="datetimeFigureOut">
              <a:rPr lang="hr-HR" smtClean="0"/>
              <a:t>31.1.2023.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9489-451C-4E35-9C3F-E2DA119D7F4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8019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1026-F59E-4B46-A57E-90EC80FF504E}" type="datetimeFigureOut">
              <a:rPr lang="hr-HR" smtClean="0"/>
              <a:t>31.1.2023.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9489-451C-4E35-9C3F-E2DA119D7F47}" type="slidenum">
              <a:rPr lang="hr-HR" smtClean="0"/>
              <a:t>‹#›</a:t>
            </a:fld>
            <a:endParaRPr lang="hr-H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7002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1026-F59E-4B46-A57E-90EC80FF504E}" type="datetimeFigureOut">
              <a:rPr lang="hr-HR" smtClean="0"/>
              <a:t>31.1.2023.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9489-451C-4E35-9C3F-E2DA119D7F4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10623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1026-F59E-4B46-A57E-90EC80FF504E}" type="datetimeFigureOut">
              <a:rPr lang="hr-HR" smtClean="0"/>
              <a:t>31.1.2023.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9489-451C-4E35-9C3F-E2DA119D7F47}" type="slidenum">
              <a:rPr lang="hr-HR" smtClean="0"/>
              <a:t>‹#›</a:t>
            </a:fld>
            <a:endParaRPr lang="hr-H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5908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1026-F59E-4B46-A57E-90EC80FF504E}" type="datetimeFigureOut">
              <a:rPr lang="hr-HR" smtClean="0"/>
              <a:t>31.1.2023.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9489-451C-4E35-9C3F-E2DA119D7F4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88378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1026-F59E-4B46-A57E-90EC80FF504E}" type="datetimeFigureOut">
              <a:rPr lang="hr-HR" smtClean="0"/>
              <a:t>31.1.2023.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9489-451C-4E35-9C3F-E2DA119D7F4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15777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1026-F59E-4B46-A57E-90EC80FF504E}" type="datetimeFigureOut">
              <a:rPr lang="hr-HR" smtClean="0"/>
              <a:t>31.1.2023.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9489-451C-4E35-9C3F-E2DA119D7F4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9017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1026-F59E-4B46-A57E-90EC80FF504E}" type="datetimeFigureOut">
              <a:rPr lang="hr-HR" smtClean="0"/>
              <a:t>31.1.2023.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9489-451C-4E35-9C3F-E2DA119D7F4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3789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1026-F59E-4B46-A57E-90EC80FF504E}" type="datetimeFigureOut">
              <a:rPr lang="hr-HR" smtClean="0"/>
              <a:t>31.1.2023.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9489-451C-4E35-9C3F-E2DA119D7F4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1358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1026-F59E-4B46-A57E-90EC80FF504E}" type="datetimeFigureOut">
              <a:rPr lang="hr-HR" smtClean="0"/>
              <a:t>31.1.2023.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9489-451C-4E35-9C3F-E2DA119D7F4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033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1026-F59E-4B46-A57E-90EC80FF504E}" type="datetimeFigureOut">
              <a:rPr lang="hr-HR" smtClean="0"/>
              <a:t>31.1.2023.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9489-451C-4E35-9C3F-E2DA119D7F4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804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1026-F59E-4B46-A57E-90EC80FF504E}" type="datetimeFigureOut">
              <a:rPr lang="hr-HR" smtClean="0"/>
              <a:t>31.1.2023.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9489-451C-4E35-9C3F-E2DA119D7F4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4766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1026-F59E-4B46-A57E-90EC80FF504E}" type="datetimeFigureOut">
              <a:rPr lang="hr-HR" smtClean="0"/>
              <a:t>31.1.2023.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9489-451C-4E35-9C3F-E2DA119D7F4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8125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1026-F59E-4B46-A57E-90EC80FF504E}" type="datetimeFigureOut">
              <a:rPr lang="hr-HR" smtClean="0"/>
              <a:t>31.1.2023.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9489-451C-4E35-9C3F-E2DA119D7F4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053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1026-F59E-4B46-A57E-90EC80FF504E}" type="datetimeFigureOut">
              <a:rPr lang="hr-HR" smtClean="0"/>
              <a:t>31.1.2023.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9489-451C-4E35-9C3F-E2DA119D7F4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7493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51026-F59E-4B46-A57E-90EC80FF504E}" type="datetimeFigureOut">
              <a:rPr lang="hr-HR" smtClean="0"/>
              <a:t>31.1.2023.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6A9489-451C-4E35-9C3F-E2DA119D7F4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413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quiz.asp" TargetMode="External"/><Relationship Id="rId2" Type="http://schemas.openxmlformats.org/officeDocument/2006/relationships/hyperlink" Target="https://www.w3schools.com/html/html_quiz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ololearn.com/" TargetMode="External"/><Relationship Id="rId4" Type="http://schemas.openxmlformats.org/officeDocument/2006/relationships/hyperlink" Target="https://www.w3schools.com/js/js_quiz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KVIZ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46824"/>
            <a:ext cx="8596668" cy="3880773"/>
          </a:xfrm>
        </p:spPr>
        <p:txBody>
          <a:bodyPr>
            <a:noAutofit/>
          </a:bodyPr>
          <a:lstStyle/>
          <a:p>
            <a:r>
              <a:rPr lang="hr-HR" sz="2400" b="1" dirty="0"/>
              <a:t>Zadatak: </a:t>
            </a:r>
            <a:r>
              <a:rPr lang="hr-HR" sz="2400" dirty="0"/>
              <a:t>izraditi kviz koristeći HTML, CSS i </a:t>
            </a:r>
            <a:r>
              <a:rPr lang="hr-HR" sz="2400" dirty="0" err="1" smtClean="0"/>
              <a:t>JavaScript</a:t>
            </a:r>
            <a:r>
              <a:rPr lang="hr-HR" sz="2400" dirty="0"/>
              <a:t/>
            </a:r>
            <a:br>
              <a:rPr lang="hr-HR" sz="2400" dirty="0"/>
            </a:br>
            <a:endParaRPr lang="hr-HR" sz="2400" b="1" dirty="0"/>
          </a:p>
          <a:p>
            <a:r>
              <a:rPr lang="hr-HR" sz="2400" u="sng" dirty="0"/>
              <a:t>smisliti 10 pitanja za kviz</a:t>
            </a:r>
          </a:p>
          <a:p>
            <a:r>
              <a:rPr lang="hr-HR" sz="2400" dirty="0"/>
              <a:t>Vrste pitanja:</a:t>
            </a:r>
          </a:p>
          <a:p>
            <a:pPr lvl="1"/>
            <a:r>
              <a:rPr lang="hr-HR" sz="2000" dirty="0"/>
              <a:t>Upiši / nadopuni točan odgovor (odgovor neka bude jedna riječ!)</a:t>
            </a:r>
          </a:p>
          <a:p>
            <a:pPr lvl="1"/>
            <a:r>
              <a:rPr lang="hr-HR" sz="2000" dirty="0"/>
              <a:t>Odaberi točan odgovor (4 ili 5 ponuđenih odgovora)</a:t>
            </a:r>
          </a:p>
          <a:p>
            <a:pPr lvl="1"/>
            <a:r>
              <a:rPr lang="hr-HR" sz="2000" dirty="0"/>
              <a:t>Točno / Netočno</a:t>
            </a:r>
          </a:p>
          <a:p>
            <a:pPr marL="457200" lvl="1" indent="0">
              <a:buNone/>
            </a:pPr>
            <a:endParaRPr lang="hr-HR" sz="2000" dirty="0"/>
          </a:p>
          <a:p>
            <a:pPr marL="457200" lvl="1" indent="0">
              <a:buNone/>
            </a:pP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419243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Kriteriji ocjenjivanja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r-HR" dirty="0" smtClean="0"/>
              <a:t>Dovoljan (2): Programski kod kviza radi, postoje manje greške u kodu, postavljeno je 10 pitanja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Dobar (3): Programski kod kviza radi bez greške, prikazuje poruke i slike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Vrlo dobar (4): Kviz radi u potpunosti, dodan je CSS i aplikacija je vizualno oblikovana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Odličan (5): Kviz je objavljen na internetu preko servisa </a:t>
            </a:r>
            <a:r>
              <a:rPr lang="hr-HR" dirty="0" err="1" smtClean="0"/>
              <a:t>Netlify</a:t>
            </a:r>
            <a:r>
              <a:rPr lang="hr-HR" dirty="0" smtClean="0"/>
              <a:t> i radi u potpunosti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4592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Ideje za pitanja: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>
              <a:hlinkClick r:id="rId2"/>
            </a:endParaRPr>
          </a:p>
          <a:p>
            <a:r>
              <a:rPr lang="hr-HR" dirty="0">
                <a:hlinkClick r:id="rId2"/>
              </a:rPr>
              <a:t>https://www.w3schools.com/html/html_quiz.asp</a:t>
            </a:r>
            <a:endParaRPr lang="hr-HR" dirty="0"/>
          </a:p>
          <a:p>
            <a:r>
              <a:rPr lang="hr-HR" dirty="0">
                <a:hlinkClick r:id="rId3"/>
              </a:rPr>
              <a:t>https://www.w3schools.com/css/css_quiz.asp</a:t>
            </a:r>
            <a:endParaRPr lang="hr-HR" dirty="0"/>
          </a:p>
          <a:p>
            <a:r>
              <a:rPr lang="hr-HR" dirty="0">
                <a:hlinkClick r:id="rId4"/>
              </a:rPr>
              <a:t>https://www.w3schools.com/js/js_quiz.asp</a:t>
            </a:r>
            <a:endParaRPr lang="hr-HR" dirty="0"/>
          </a:p>
          <a:p>
            <a:endParaRPr lang="hr-HR" dirty="0"/>
          </a:p>
          <a:p>
            <a:r>
              <a:rPr lang="hr-HR" dirty="0">
                <a:hlinkClick r:id="rId5"/>
              </a:rPr>
              <a:t>https://www.sololearn.com/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752363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313</TotalTime>
  <Words>98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KVIZ</vt:lpstr>
      <vt:lpstr>Kriteriji ocjenjivanja</vt:lpstr>
      <vt:lpstr>Ideje za pitanja: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KVIZ</dc:title>
  <dc:creator>Profesor</dc:creator>
  <cp:lastModifiedBy>Windows User</cp:lastModifiedBy>
  <cp:revision>19</cp:revision>
  <dcterms:created xsi:type="dcterms:W3CDTF">2017-03-13T10:18:05Z</dcterms:created>
  <dcterms:modified xsi:type="dcterms:W3CDTF">2023-01-31T09:36:36Z</dcterms:modified>
</cp:coreProperties>
</file>