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smtClean="0">
                <a:latin typeface="Calibri" pitchFamily="34" charset="0"/>
                <a:cs typeface="Calibri" pitchFamily="34" charset="0"/>
              </a:rPr>
              <a:t>Zadatak:</a:t>
            </a:r>
            <a:endParaRPr lang="hr-HR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800"/>
            <a:ext cx="752094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hr-HR" sz="2000" b="0" smtClean="0">
                <a:latin typeface="Calibri" pitchFamily="34" charset="0"/>
                <a:cs typeface="Calibri" pitchFamily="34" charset="0"/>
              </a:rPr>
              <a:t>Izradi JavaScript program koji će pitati korisnika kojom brzinom vozi.</a:t>
            </a:r>
          </a:p>
          <a:p>
            <a:pPr>
              <a:buFont typeface="Wingdings" pitchFamily="2" charset="2"/>
              <a:buChar char="§"/>
            </a:pPr>
            <a:endParaRPr lang="hr-HR" sz="2000" b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hr-HR" sz="2000" b="0" smtClean="0">
                <a:latin typeface="Calibri" pitchFamily="34" charset="0"/>
                <a:cs typeface="Calibri" pitchFamily="34" charset="0"/>
              </a:rPr>
              <a:t>Ako korisnik vozi brzinom </a:t>
            </a:r>
            <a:r>
              <a:rPr lang="hr-HR" sz="2000" smtClean="0">
                <a:latin typeface="Calibri" pitchFamily="34" charset="0"/>
                <a:cs typeface="Calibri" pitchFamily="34" charset="0"/>
              </a:rPr>
              <a:t>većom ili jednakom 100 </a:t>
            </a:r>
            <a:r>
              <a:rPr lang="hr-HR" sz="2000" b="0" smtClean="0">
                <a:latin typeface="Calibri" pitchFamily="34" charset="0"/>
                <a:cs typeface="Calibri" pitchFamily="34" charset="0"/>
              </a:rPr>
              <a:t>ispiši poruku „Vozite prebrzo, smanjite brzinu!”</a:t>
            </a:r>
          </a:p>
          <a:p>
            <a:pPr>
              <a:buFont typeface="Wingdings" pitchFamily="2" charset="2"/>
              <a:buChar char="§"/>
            </a:pPr>
            <a:endParaRPr lang="hr-HR" sz="2000" b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hr-HR" sz="2000" b="0" smtClean="0">
                <a:latin typeface="Calibri" pitchFamily="34" charset="0"/>
                <a:cs typeface="Calibri" pitchFamily="34" charset="0"/>
              </a:rPr>
              <a:t>Ako korisnik vozi brzinom </a:t>
            </a:r>
            <a:r>
              <a:rPr lang="hr-HR" sz="2000" smtClean="0">
                <a:latin typeface="Calibri" pitchFamily="34" charset="0"/>
                <a:cs typeface="Calibri" pitchFamily="34" charset="0"/>
              </a:rPr>
              <a:t>manjom od 100 </a:t>
            </a:r>
            <a:r>
              <a:rPr lang="hr-HR" sz="2000" b="0" smtClean="0">
                <a:latin typeface="Calibri" pitchFamily="34" charset="0"/>
                <a:cs typeface="Calibri" pitchFamily="34" charset="0"/>
              </a:rPr>
              <a:t>ispiši poruku „Hvala, vozite sigurno!”</a:t>
            </a:r>
          </a:p>
          <a:p>
            <a:pPr marL="0" indent="0"/>
            <a:endParaRPr lang="hr-HR" sz="200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 smtClean="0"/>
          </a:p>
          <a:p>
            <a:pPr marL="0" indent="0"/>
            <a:endParaRPr lang="hr-HR" sz="2000"/>
          </a:p>
          <a:p>
            <a:pPr marL="0" indent="0"/>
            <a:endParaRPr lang="hr-HR" sz="2000"/>
          </a:p>
          <a:p>
            <a:pPr marL="0" indent="0"/>
            <a:endParaRPr lang="hr-HR" sz="2000" smtClean="0"/>
          </a:p>
        </p:txBody>
      </p:sp>
    </p:spTree>
    <p:extLst>
      <p:ext uri="{BB962C8B-B14F-4D97-AF65-F5344CB8AC3E}">
        <p14:creationId xmlns:p14="http://schemas.microsoft.com/office/powerpoint/2010/main" val="1416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ario\Desktop\Brzina - Page 1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38" y="375451"/>
            <a:ext cx="7602062" cy="58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7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43</TotalTime>
  <Words>45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Zadatak: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Domaća zadaća 1</dc:title>
  <dc:creator>Mario</dc:creator>
  <cp:lastModifiedBy>Mario</cp:lastModifiedBy>
  <cp:revision>9</cp:revision>
  <dcterms:created xsi:type="dcterms:W3CDTF">2006-08-16T00:00:00Z</dcterms:created>
  <dcterms:modified xsi:type="dcterms:W3CDTF">2017-10-15T10:14:37Z</dcterms:modified>
</cp:coreProperties>
</file>