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pPr algn="ctr"/>
            <a:r>
              <a:rPr lang="hr-HR" sz="2400" b="1" i="1" smtClean="0">
                <a:latin typeface="Calibri" pitchFamily="34" charset="0"/>
                <a:cs typeface="Calibri" pitchFamily="34" charset="0"/>
              </a:rPr>
              <a:t>Zadatak:</a:t>
            </a:r>
            <a:endParaRPr lang="hr-HR" sz="2400" b="1" i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19200"/>
            <a:ext cx="7520940" cy="4114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hr-HR" sz="2000">
                <a:latin typeface="Calibri" pitchFamily="34" charset="0"/>
                <a:cs typeface="Calibri" pitchFamily="34" charset="0"/>
              </a:rPr>
              <a:t>Izradi JavaScript program </a:t>
            </a:r>
            <a:r>
              <a:rPr lang="hr-HR" sz="2000" b="0">
                <a:latin typeface="Calibri" pitchFamily="34" charset="0"/>
                <a:cs typeface="Calibri" pitchFamily="34" charset="0"/>
              </a:rPr>
              <a:t>koji će pitati korisnika koliko ima godina. </a:t>
            </a:r>
          </a:p>
          <a:p>
            <a:pPr>
              <a:buFont typeface="Wingdings" pitchFamily="2" charset="2"/>
              <a:buChar char="§"/>
            </a:pPr>
            <a:endParaRPr lang="hr-HR" sz="2000" b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hr-HR" sz="2000" b="0">
                <a:latin typeface="Calibri" pitchFamily="34" charset="0"/>
                <a:cs typeface="Calibri" pitchFamily="34" charset="0"/>
              </a:rPr>
              <a:t>Ako korisnik ima </a:t>
            </a:r>
            <a:r>
              <a:rPr lang="hr-HR" sz="2000">
                <a:latin typeface="Calibri" pitchFamily="34" charset="0"/>
                <a:cs typeface="Calibri" pitchFamily="34" charset="0"/>
              </a:rPr>
              <a:t>18 ili više godina </a:t>
            </a:r>
            <a:r>
              <a:rPr lang="hr-HR" sz="2000" b="0">
                <a:latin typeface="Calibri" pitchFamily="34" charset="0"/>
                <a:cs typeface="Calibri" pitchFamily="34" charset="0"/>
              </a:rPr>
              <a:t>program ispisuje poruku: </a:t>
            </a:r>
            <a:r>
              <a:rPr lang="hr-HR" sz="2000" b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„Pristup dozvoljen.”</a:t>
            </a:r>
          </a:p>
          <a:p>
            <a:pPr>
              <a:buFont typeface="Wingdings" pitchFamily="2" charset="2"/>
              <a:buChar char="§"/>
            </a:pPr>
            <a:endParaRPr lang="hr-HR" sz="2000" b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hr-HR" sz="2000" b="0">
                <a:latin typeface="Calibri" pitchFamily="34" charset="0"/>
                <a:cs typeface="Calibri" pitchFamily="34" charset="0"/>
              </a:rPr>
              <a:t>Ako korisnik ima </a:t>
            </a:r>
            <a:r>
              <a:rPr lang="hr-HR" sz="2000">
                <a:latin typeface="Calibri" pitchFamily="34" charset="0"/>
                <a:cs typeface="Calibri" pitchFamily="34" charset="0"/>
              </a:rPr>
              <a:t>manje od 18 godina </a:t>
            </a:r>
            <a:r>
              <a:rPr lang="hr-HR" sz="2000" b="0">
                <a:latin typeface="Calibri" pitchFamily="34" charset="0"/>
                <a:cs typeface="Calibri" pitchFamily="34" charset="0"/>
              </a:rPr>
              <a:t>program ispisuje poruku: </a:t>
            </a:r>
            <a:r>
              <a:rPr lang="hr-HR" sz="2000" b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„Nije dozvoljen pristup!”</a:t>
            </a:r>
          </a:p>
          <a:p>
            <a:pPr marL="0" indent="0"/>
            <a:endParaRPr lang="hr-HR" sz="2000"/>
          </a:p>
          <a:p>
            <a:pPr marL="0" indent="0"/>
            <a:endParaRPr lang="hr-HR" sz="2000" smtClean="0"/>
          </a:p>
          <a:p>
            <a:pPr marL="0" indent="0"/>
            <a:endParaRPr lang="hr-HR" sz="2000" smtClean="0"/>
          </a:p>
          <a:p>
            <a:pPr marL="0" indent="0"/>
            <a:endParaRPr lang="hr-HR" sz="2000" smtClean="0"/>
          </a:p>
          <a:p>
            <a:pPr marL="0" indent="0"/>
            <a:endParaRPr lang="hr-HR" sz="2000" smtClean="0"/>
          </a:p>
          <a:p>
            <a:pPr marL="0" indent="0"/>
            <a:endParaRPr lang="hr-HR" sz="2000"/>
          </a:p>
          <a:p>
            <a:pPr marL="0" indent="0"/>
            <a:endParaRPr lang="hr-HR" sz="2000"/>
          </a:p>
          <a:p>
            <a:pPr marL="0" indent="0"/>
            <a:endParaRPr lang="hr-HR" sz="2000" smtClean="0"/>
          </a:p>
        </p:txBody>
      </p:sp>
    </p:spTree>
    <p:extLst>
      <p:ext uri="{BB962C8B-B14F-4D97-AF65-F5344CB8AC3E}">
        <p14:creationId xmlns:p14="http://schemas.microsoft.com/office/powerpoint/2010/main" val="1416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REDAVANJA 2017-2018\PZW 2.C\05 JavaScript osnove - Naredbe za kontrolu tijeka\Zadatci - rješenje\02 18 godina\dijagra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6612" y="76200"/>
            <a:ext cx="6990588" cy="661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02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36</TotalTime>
  <Words>44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Angles</vt:lpstr>
      <vt:lpstr>Zadatak: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Domaća zadaća 1</dc:title>
  <dc:creator>Mario</dc:creator>
  <cp:lastModifiedBy>Mario</cp:lastModifiedBy>
  <cp:revision>10</cp:revision>
  <dcterms:created xsi:type="dcterms:W3CDTF">2006-08-16T00:00:00Z</dcterms:created>
  <dcterms:modified xsi:type="dcterms:W3CDTF">2017-10-22T09:44:11Z</dcterms:modified>
</cp:coreProperties>
</file>