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b="1" i="1" smtClean="0">
                <a:latin typeface="Calibri" pitchFamily="34" charset="0"/>
                <a:cs typeface="Calibri" pitchFamily="34" charset="0"/>
              </a:rPr>
              <a:t>Zadatak:</a:t>
            </a:r>
            <a:endParaRPr lang="hr-HR" b="1" i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71600"/>
            <a:ext cx="8039100" cy="3124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hr-HR" sz="2000" b="0" dirty="0">
                <a:latin typeface="Calibri" pitchFamily="34" charset="0"/>
                <a:cs typeface="Calibri" pitchFamily="34" charset="0"/>
              </a:rPr>
              <a:t>U programu postoji varijabla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num</a:t>
            </a:r>
            <a:r>
              <a:rPr lang="hr-HR" sz="2000" b="0" dirty="0" smtClean="0">
                <a:latin typeface="Calibri" pitchFamily="34" charset="0"/>
                <a:cs typeface="Calibri" pitchFamily="34" charset="0"/>
              </a:rPr>
              <a:t> unutar koje se generira nasumičan broj između 1 i 10. </a:t>
            </a:r>
          </a:p>
          <a:p>
            <a:pPr>
              <a:buFont typeface="Wingdings" pitchFamily="2" charset="2"/>
              <a:buChar char="§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Izradi program </a:t>
            </a:r>
            <a:r>
              <a:rPr lang="hr-HR" sz="2000" b="0" dirty="0" smtClean="0">
                <a:latin typeface="Calibri" pitchFamily="34" charset="0"/>
                <a:cs typeface="Calibri" pitchFamily="34" charset="0"/>
              </a:rPr>
              <a:t>koji će pitati korisnika da unese broj od 1 do 10. </a:t>
            </a:r>
            <a:endParaRPr lang="hr-HR" sz="2000" b="0" dirty="0"/>
          </a:p>
          <a:p>
            <a:pPr>
              <a:buFont typeface="Wingdings" pitchFamily="2" charset="2"/>
              <a:buChar char="§"/>
            </a:pPr>
            <a:r>
              <a:rPr lang="pl-PL" sz="2000" b="0" dirty="0">
                <a:latin typeface="Calibri" pitchFamily="34" charset="0"/>
                <a:cs typeface="Calibri" pitchFamily="34" charset="0"/>
              </a:rPr>
              <a:t>Ako </a:t>
            </a:r>
            <a:r>
              <a:rPr lang="hr-HR" sz="2000" b="0" dirty="0" smtClean="0">
                <a:latin typeface="Calibri" pitchFamily="34" charset="0"/>
                <a:cs typeface="Calibri" pitchFamily="34" charset="0"/>
              </a:rPr>
              <a:t>korisnik pogodi točan broj progam ispisuje poruku : „Bravo pogodio si broj!”</a:t>
            </a:r>
            <a:endParaRPr lang="hr-HR" sz="2000" b="0" dirty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vi-VN" sz="2000" b="0" dirty="0" smtClean="0">
                <a:latin typeface="Calibri" pitchFamily="34" charset="0"/>
                <a:cs typeface="Calibri" pitchFamily="34" charset="0"/>
              </a:rPr>
              <a:t>Ako</a:t>
            </a:r>
            <a:r>
              <a:rPr lang="hr-HR" sz="2000" b="0" dirty="0" smtClean="0">
                <a:latin typeface="Calibri" pitchFamily="34" charset="0"/>
                <a:cs typeface="Calibri" pitchFamily="34" charset="0"/>
              </a:rPr>
              <a:t> korisnik nije pogodio broj ispisuje se poruka: „Netočno, traženi broj je</a:t>
            </a:r>
            <a:r>
              <a:rPr lang="hr-HR" sz="2000" b="0" dirty="0" smtClean="0">
                <a:latin typeface="Calibri" pitchFamily="34" charset="0"/>
                <a:cs typeface="Calibri" pitchFamily="34" charset="0"/>
              </a:rPr>
              <a:t>: ” + </a:t>
            </a:r>
            <a:r>
              <a:rPr lang="hr-HR" sz="2000" b="0" i="1" dirty="0" smtClean="0">
                <a:latin typeface="Calibri" pitchFamily="34" charset="0"/>
                <a:cs typeface="Calibri" pitchFamily="34" charset="0"/>
              </a:rPr>
              <a:t>ispisati </a:t>
            </a:r>
            <a:r>
              <a:rPr lang="hr-HR" sz="2000" b="0" i="1" dirty="0" smtClean="0">
                <a:latin typeface="Calibri" pitchFamily="34" charset="0"/>
                <a:cs typeface="Calibri" pitchFamily="34" charset="0"/>
              </a:rPr>
              <a:t>traženi </a:t>
            </a:r>
            <a:r>
              <a:rPr lang="hr-HR" sz="2000" b="0" i="1" dirty="0" smtClean="0">
                <a:latin typeface="Calibri" pitchFamily="34" charset="0"/>
                <a:cs typeface="Calibri" pitchFamily="34" charset="0"/>
              </a:rPr>
              <a:t>broj </a:t>
            </a:r>
            <a:endParaRPr lang="hr-HR" sz="2000" b="0" dirty="0" smtClean="0">
              <a:latin typeface="Calibri" pitchFamily="34" charset="0"/>
              <a:cs typeface="Calibri" pitchFamily="34" charset="0"/>
            </a:endParaRPr>
          </a:p>
          <a:p>
            <a:pPr marL="0" indent="0"/>
            <a:endParaRPr lang="hr-HR" sz="2000" dirty="0" smtClean="0"/>
          </a:p>
          <a:p>
            <a:pPr marL="0" indent="0"/>
            <a:endParaRPr lang="hr-HR" sz="2000" dirty="0" smtClean="0"/>
          </a:p>
          <a:p>
            <a:pPr marL="0" indent="0"/>
            <a:endParaRPr lang="hr-HR" sz="2000" dirty="0" smtClean="0"/>
          </a:p>
          <a:p>
            <a:pPr marL="0" indent="0"/>
            <a:endParaRPr lang="hr-HR" sz="2000" dirty="0" smtClean="0"/>
          </a:p>
          <a:p>
            <a:pPr marL="0" indent="0"/>
            <a:endParaRPr lang="hr-HR" sz="2000" dirty="0"/>
          </a:p>
          <a:p>
            <a:pPr marL="0" indent="0"/>
            <a:endParaRPr lang="hr-HR" sz="2000" dirty="0"/>
          </a:p>
          <a:p>
            <a:pPr marL="0" indent="0"/>
            <a:endParaRPr lang="hr-HR" sz="2000" dirty="0" smtClean="0"/>
          </a:p>
        </p:txBody>
      </p:sp>
    </p:spTree>
    <p:extLst>
      <p:ext uri="{BB962C8B-B14F-4D97-AF65-F5344CB8AC3E}">
        <p14:creationId xmlns:p14="http://schemas.microsoft.com/office/powerpoint/2010/main" val="14163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PREDAVANJA 2017-2018\PZW 2.C\05 JavaScript osnove - Naredbe za kontrolu tijeka\Zadatci - rješenje\04 Pogodi broj\dijagram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7836"/>
            <a:ext cx="4800600" cy="679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90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33</TotalTime>
  <Words>68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Angles</vt:lpstr>
      <vt:lpstr>Zadatak: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Domaća zadaća 1</dc:title>
  <dc:creator>Mario</dc:creator>
  <cp:lastModifiedBy>Mario</cp:lastModifiedBy>
  <cp:revision>11</cp:revision>
  <dcterms:created xsi:type="dcterms:W3CDTF">2006-08-16T00:00:00Z</dcterms:created>
  <dcterms:modified xsi:type="dcterms:W3CDTF">2019-10-28T09:40:43Z</dcterms:modified>
</cp:coreProperties>
</file>