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4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b="1" i="1" smtClean="0">
                <a:latin typeface="Calibri" pitchFamily="34" charset="0"/>
                <a:cs typeface="Calibri" pitchFamily="34" charset="0"/>
              </a:rPr>
              <a:t>Zadatak:</a:t>
            </a:r>
            <a:endParaRPr lang="hr-HR" b="1" i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43000"/>
            <a:ext cx="8039100" cy="4114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hr-HR" sz="2000" b="0">
                <a:latin typeface="Calibri" pitchFamily="34" charset="0"/>
                <a:cs typeface="Calibri" pitchFamily="34" charset="0"/>
              </a:rPr>
              <a:t>U programu postoji </a:t>
            </a:r>
            <a:r>
              <a:rPr lang="hr-HR" sz="2000" b="0">
                <a:latin typeface="Calibri" pitchFamily="34" charset="0"/>
                <a:cs typeface="Calibri" pitchFamily="34" charset="0"/>
              </a:rPr>
              <a:t>varijabla </a:t>
            </a:r>
            <a:r>
              <a:rPr lang="hr-HR" sz="2000" smtClean="0">
                <a:latin typeface="Calibri" pitchFamily="34" charset="0"/>
                <a:cs typeface="Calibri" pitchFamily="34" charset="0"/>
              </a:rPr>
              <a:t>vrijeme</a:t>
            </a:r>
            <a:r>
              <a:rPr lang="hr-HR" sz="2000" b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0">
                <a:latin typeface="Calibri" pitchFamily="34" charset="0"/>
                <a:cs typeface="Calibri" pitchFamily="34" charset="0"/>
              </a:rPr>
              <a:t>kojoj je pridodana vrijednost sati u današnjem </a:t>
            </a:r>
            <a:r>
              <a:rPr lang="hr-HR" sz="2000" b="0">
                <a:latin typeface="Calibri" pitchFamily="34" charset="0"/>
                <a:cs typeface="Calibri" pitchFamily="34" charset="0"/>
              </a:rPr>
              <a:t>danu</a:t>
            </a:r>
            <a:r>
              <a:rPr lang="hr-HR" sz="2000" b="0">
                <a:latin typeface="Calibri" pitchFamily="34" charset="0"/>
                <a:cs typeface="Calibri" pitchFamily="34" charset="0"/>
              </a:rPr>
              <a:t>. Vaš zadatak je provjeriti je li trenutačno jutro, dan ili večer i ovisno o tome ispisati poruku na ekran: </a:t>
            </a:r>
          </a:p>
          <a:p>
            <a:pPr>
              <a:buFont typeface="Wingdings" pitchFamily="2" charset="2"/>
              <a:buChar char="§"/>
            </a:pPr>
            <a:endParaRPr lang="hr-HR" sz="2000" b="0"/>
          </a:p>
          <a:p>
            <a:pPr>
              <a:buFont typeface="Wingdings" pitchFamily="2" charset="2"/>
              <a:buChar char="§"/>
            </a:pPr>
            <a:r>
              <a:rPr lang="pl-PL" sz="2000" b="0">
                <a:latin typeface="Calibri" pitchFamily="34" charset="0"/>
                <a:cs typeface="Calibri" pitchFamily="34" charset="0"/>
              </a:rPr>
              <a:t>Ako je </a:t>
            </a:r>
            <a:r>
              <a:rPr lang="pl-PL" sz="2000">
                <a:latin typeface="Calibri" pitchFamily="34" charset="0"/>
                <a:cs typeface="Calibri" pitchFamily="34" charset="0"/>
              </a:rPr>
              <a:t>manje ili jednako 10 sati </a:t>
            </a:r>
            <a:r>
              <a:rPr lang="pl-PL" sz="2000" b="0">
                <a:latin typeface="Calibri" pitchFamily="34" charset="0"/>
                <a:cs typeface="Calibri" pitchFamily="34" charset="0"/>
              </a:rPr>
              <a:t>ispisati poruku "Dobro jutro! Nadam se da ste dobro spavali."</a:t>
            </a:r>
            <a:endParaRPr lang="hr-HR" sz="2000" b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vi-VN" sz="2000" b="0">
                <a:latin typeface="Calibri" pitchFamily="34" charset="0"/>
                <a:cs typeface="Calibri" pitchFamily="34" charset="0"/>
              </a:rPr>
              <a:t>Ako </a:t>
            </a:r>
            <a:r>
              <a:rPr lang="vi-VN" sz="2000">
                <a:latin typeface="Calibri" pitchFamily="34" charset="0"/>
                <a:cs typeface="Calibri" pitchFamily="34" charset="0"/>
              </a:rPr>
              <a:t>između 11 i 18 sati</a:t>
            </a:r>
            <a:r>
              <a:rPr lang="vi-VN" sz="2000" b="0">
                <a:latin typeface="Calibri" pitchFamily="34" charset="0"/>
                <a:cs typeface="Calibri" pitchFamily="34" charset="0"/>
              </a:rPr>
              <a:t> ispiši poruku "Dobar dan! Spremni smo za nove </a:t>
            </a:r>
            <a:r>
              <a:rPr lang="vi-VN" sz="2000" b="0">
                <a:latin typeface="Calibri" pitchFamily="34" charset="0"/>
                <a:cs typeface="Calibri" pitchFamily="34" charset="0"/>
              </a:rPr>
              <a:t>zadatke</a:t>
            </a:r>
            <a:r>
              <a:rPr lang="vi-VN" sz="2000" b="0" smtClean="0">
                <a:latin typeface="Calibri" pitchFamily="34" charset="0"/>
                <a:cs typeface="Calibri" pitchFamily="34" charset="0"/>
              </a:rPr>
              <a:t>.„</a:t>
            </a:r>
            <a:endParaRPr lang="hr-HR" sz="2000" b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l-PL" sz="2000" b="0">
                <a:latin typeface="Calibri" pitchFamily="34" charset="0"/>
                <a:cs typeface="Calibri" pitchFamily="34" charset="0"/>
              </a:rPr>
              <a:t>Ako je </a:t>
            </a:r>
            <a:r>
              <a:rPr lang="pl-PL" sz="2000">
                <a:latin typeface="Calibri" pitchFamily="34" charset="0"/>
                <a:cs typeface="Calibri" pitchFamily="34" charset="0"/>
              </a:rPr>
              <a:t>više ili jednako 19 sati </a:t>
            </a:r>
            <a:r>
              <a:rPr lang="pl-PL" sz="2000" b="0">
                <a:latin typeface="Calibri" pitchFamily="34" charset="0"/>
                <a:cs typeface="Calibri" pitchFamily="34" charset="0"/>
              </a:rPr>
              <a:t>ispiši poruku "Dobra večer. Vrijeme je za odmor."</a:t>
            </a:r>
            <a:endParaRPr lang="hr-HR" sz="2000" b="0">
              <a:latin typeface="Calibri" pitchFamily="34" charset="0"/>
              <a:cs typeface="Calibri" pitchFamily="34" charset="0"/>
            </a:endParaRPr>
          </a:p>
          <a:p>
            <a:pPr marL="0" indent="0"/>
            <a:endParaRPr lang="hr-HR" sz="2000" smtClean="0"/>
          </a:p>
          <a:p>
            <a:pPr marL="0" indent="0"/>
            <a:endParaRPr lang="hr-HR" sz="2000" smtClean="0"/>
          </a:p>
          <a:p>
            <a:pPr marL="0" indent="0"/>
            <a:endParaRPr lang="hr-HR" sz="2000" smtClean="0"/>
          </a:p>
          <a:p>
            <a:pPr marL="0" indent="0"/>
            <a:endParaRPr lang="hr-HR" sz="2000" smtClean="0"/>
          </a:p>
          <a:p>
            <a:pPr marL="0" indent="0"/>
            <a:endParaRPr lang="hr-HR" sz="2000"/>
          </a:p>
          <a:p>
            <a:pPr marL="0" indent="0"/>
            <a:endParaRPr lang="hr-HR" sz="2000"/>
          </a:p>
          <a:p>
            <a:pPr marL="0" indent="0"/>
            <a:endParaRPr lang="hr-HR" sz="2000" smtClean="0"/>
          </a:p>
        </p:txBody>
      </p:sp>
    </p:spTree>
    <p:extLst>
      <p:ext uri="{BB962C8B-B14F-4D97-AF65-F5344CB8AC3E}">
        <p14:creationId xmlns:p14="http://schemas.microsoft.com/office/powerpoint/2010/main" val="1416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</TotalTime>
  <Words>93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Zadatak: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Domaća zadaća 1</dc:title>
  <dc:creator>Mario</dc:creator>
  <cp:lastModifiedBy>Mario</cp:lastModifiedBy>
  <cp:revision>7</cp:revision>
  <dcterms:created xsi:type="dcterms:W3CDTF">2006-08-16T00:00:00Z</dcterms:created>
  <dcterms:modified xsi:type="dcterms:W3CDTF">2017-10-15T09:25:37Z</dcterms:modified>
</cp:coreProperties>
</file>