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b="1" i="1" smtClean="0">
                <a:latin typeface="Calibri" pitchFamily="34" charset="0"/>
                <a:cs typeface="Calibri" pitchFamily="34" charset="0"/>
              </a:rPr>
              <a:t>Zadatak:</a:t>
            </a:r>
            <a:endParaRPr lang="hr-HR" b="1" i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1600"/>
            <a:ext cx="80391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Izradi program koji će pitati </a:t>
            </a:r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učenika koliko bodova ima na testu. Bodovi na testu su u rasponu od 0-100.</a:t>
            </a:r>
            <a:endParaRPr lang="hr-HR" sz="20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Ovisno o broju bodova ispiši ocjenu koju je učenik ostvario:</a:t>
            </a:r>
          </a:p>
          <a:p>
            <a:pPr lvl="2"/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&gt; 90 odličan</a:t>
            </a:r>
          </a:p>
          <a:p>
            <a:pPr lvl="2"/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&gt; 80 vrlo dobar</a:t>
            </a:r>
          </a:p>
          <a:p>
            <a:pPr lvl="2"/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&gt; 70 dobar</a:t>
            </a:r>
          </a:p>
          <a:p>
            <a:pPr lvl="2"/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&gt; 65 dovoljan</a:t>
            </a:r>
          </a:p>
          <a:p>
            <a:pPr lvl="2"/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Sve ispod je nedovoljan.</a:t>
            </a:r>
            <a:endParaRPr lang="hr-HR" sz="2000" b="0" dirty="0"/>
          </a:p>
          <a:p>
            <a:pPr marL="0" indent="0"/>
            <a:endParaRPr lang="hr-HR" sz="2000" dirty="0" smtClean="0"/>
          </a:p>
          <a:p>
            <a:pPr marL="0" indent="0"/>
            <a:endParaRPr lang="hr-HR" sz="2000" dirty="0" smtClean="0"/>
          </a:p>
          <a:p>
            <a:pPr marL="0" indent="0"/>
            <a:endParaRPr lang="hr-HR" sz="2000" dirty="0" smtClean="0"/>
          </a:p>
          <a:p>
            <a:pPr marL="0" indent="0"/>
            <a:endParaRPr lang="hr-HR" sz="2000" dirty="0" smtClean="0"/>
          </a:p>
          <a:p>
            <a:pPr marL="0" indent="0"/>
            <a:endParaRPr lang="hr-HR" sz="2000" dirty="0"/>
          </a:p>
          <a:p>
            <a:pPr marL="0" indent="0"/>
            <a:endParaRPr lang="hr-HR" sz="2000" dirty="0"/>
          </a:p>
          <a:p>
            <a:pPr marL="0" indent="0"/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1416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40</TotalTime>
  <Words>52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Zadatak: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Domaća zadaća 1</dc:title>
  <dc:creator>Mario</dc:creator>
  <cp:lastModifiedBy>Mario</cp:lastModifiedBy>
  <cp:revision>13</cp:revision>
  <dcterms:created xsi:type="dcterms:W3CDTF">2006-08-16T00:00:00Z</dcterms:created>
  <dcterms:modified xsi:type="dcterms:W3CDTF">2019-10-27T20:06:30Z</dcterms:modified>
</cp:coreProperties>
</file>