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819" autoAdjust="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C80E-4D0A-4A15-A487-8DFBB4C6A7BE}" type="datetimeFigureOut">
              <a:rPr lang="sr-Latn-CS" smtClean="0"/>
              <a:pPr/>
              <a:t>9.10.2019.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BF75-17D5-4217-801F-067982989F3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471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POLJA </a:t>
            </a:r>
            <a:r>
              <a:rPr lang="hr-HR" sz="3200" dirty="0" smtClean="0"/>
              <a:t>(</a:t>
            </a:r>
            <a:r>
              <a:rPr lang="hr-HR" sz="3200" dirty="0" smtClean="0"/>
              <a:t>ARRAYS)</a:t>
            </a:r>
            <a:endParaRPr lang="hr-HR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JavaScript</a:t>
            </a:r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JavaScript polja (arrays)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mojaVarijabla;</a:t>
            </a:r>
          </a:p>
          <a:p>
            <a:endParaRPr lang="hr-HR" smtClean="0">
              <a:latin typeface="Lucida Console" pitchFamily="49" charset="0"/>
            </a:endParaRPr>
          </a:p>
          <a:p>
            <a:r>
              <a:rPr lang="hr-HR" smtClean="0">
                <a:latin typeface="Lucida Console" pitchFamily="49" charset="0"/>
              </a:rPr>
              <a:t>mojaVarijabla = “abc”; 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334000" y="1981200"/>
            <a:ext cx="1981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/>
              <a:t>abc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5334000" y="304800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mojaVarijabla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42026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latin typeface="Lucida Console" pitchFamily="49" charset="0"/>
              </a:rPr>
              <a:t>jsPolje</a:t>
            </a:r>
            <a:endParaRPr lang="hr-HR" b="1">
              <a:latin typeface="Lucida Console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4886960"/>
          <a:ext cx="769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549400"/>
                <a:gridCol w="10160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mtClean="0">
                          <a:latin typeface="Lucida Console" pitchFamily="49" charset="0"/>
                        </a:rPr>
                        <a:t>x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mtClean="0">
                          <a:latin typeface="Lucida Console" pitchFamily="49" charset="0"/>
                        </a:rPr>
                        <a:t>123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mtClean="0">
                          <a:latin typeface="Lucida Console" pitchFamily="49" charset="0"/>
                        </a:rPr>
                        <a:t>5/10/2015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mtClean="0">
                          <a:latin typeface="Lucida Console" pitchFamily="49" charset="0"/>
                        </a:rPr>
                        <a:t>hello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mtClean="0">
                          <a:latin typeface="Lucida Console" pitchFamily="49" charset="0"/>
                        </a:rPr>
                        <a:t>true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410200"/>
            <a:ext cx="673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 0        1         2        3        4       5</a:t>
            </a:r>
            <a:endParaRPr lang="hr-HR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 animBg="1"/>
      <p:bldP spid="6" grpId="0" build="allAtOnce"/>
      <p:bldP spid="7" grpId="0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Izrada polja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jsPolje = [ ];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6024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jsPolje[0] = 50;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9050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Bevel 6"/>
          <p:cNvSpPr/>
          <p:nvPr/>
        </p:nvSpPr>
        <p:spPr>
          <a:xfrm>
            <a:off x="4191000" y="2057400"/>
            <a:ext cx="762000" cy="609600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solidFill>
                  <a:sysClr val="windowText" lastClr="000000"/>
                </a:solidFill>
              </a:rPr>
              <a:t>50</a:t>
            </a:r>
            <a:endParaRPr lang="hr-HR" b="1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9718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[0]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1358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jsPolje[1] = 60;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10" name="Bevel 9"/>
          <p:cNvSpPr/>
          <p:nvPr/>
        </p:nvSpPr>
        <p:spPr>
          <a:xfrm>
            <a:off x="5257800" y="2057400"/>
            <a:ext cx="762000" cy="609600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solidFill>
                  <a:sysClr val="windowText" lastClr="000000"/>
                </a:solidFill>
              </a:rPr>
              <a:t>60</a:t>
            </a:r>
            <a:endParaRPr lang="hr-HR" b="1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29718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[1]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657600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jsPolje[2] = “hello”;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13" name="Bevel 12"/>
          <p:cNvSpPr/>
          <p:nvPr/>
        </p:nvSpPr>
        <p:spPr>
          <a:xfrm>
            <a:off x="6324600" y="2057400"/>
            <a:ext cx="1143000" cy="609600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solidFill>
                  <a:sysClr val="windowText" lastClr="000000"/>
                </a:solidFill>
              </a:rPr>
              <a:t>hello</a:t>
            </a:r>
            <a:endParaRPr lang="hr-HR" b="1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950" y="29718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[2]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4876800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smtClean="0">
                <a:latin typeface="Lucida Console" pitchFamily="49" charset="0"/>
              </a:rPr>
              <a:t>alert ( jsPolje[2] );</a:t>
            </a:r>
            <a:endParaRPr lang="hr-HR" sz="2400">
              <a:latin typeface="Lucida Console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5600700" y="3619500"/>
            <a:ext cx="13716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 animBg="1"/>
      <p:bldP spid="7" grpId="0" animBg="1"/>
      <p:bldP spid="8" grpId="0"/>
      <p:bldP spid="9" grpId="0" build="allAtOnce"/>
      <p:bldP spid="10" grpId="0" build="allAtOnce" animBg="1"/>
      <p:bldP spid="11" grpId="0" build="allAtOnce"/>
      <p:bldP spid="12" grpId="0" build="allAtOnce"/>
      <p:bldP spid="13" grpId="0" build="allAtOnce" animBg="1"/>
      <p:bldP spid="14" grpId="0" build="allAtOnce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Izrada polja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09600" y="2206823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jsPolje = [ 50, 60, “hello” ];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913" y="258782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smtClean="0">
                <a:latin typeface="Lucida Console" pitchFamily="49" charset="0"/>
              </a:rPr>
              <a:t>[0]  [1]     [2]</a:t>
            </a:r>
            <a:endParaRPr lang="hr-HR" sz="140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04580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smtClean="0"/>
              <a:t>Polja koristimo kako bi unutar jedne varijable pospremili više vrijednosti.</a:t>
            </a:r>
            <a:endParaRPr lang="hr-H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Svojstva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09600" y="2206823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jsPolje = [ 10, 20, “test”, true, 99 ];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913" y="2587823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smtClean="0">
                <a:latin typeface="Lucida Console" pitchFamily="49" charset="0"/>
              </a:rPr>
              <a:t>[0]  [1]    [2]       [3]   [4]</a:t>
            </a:r>
            <a:endParaRPr lang="hr-HR" sz="140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6446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alert( jsPolje.length );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181600" y="3352800"/>
            <a:ext cx="1219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/>
              <a:t>5</a:t>
            </a:r>
            <a:endParaRPr lang="hr-HR" b="1"/>
          </a:p>
        </p:txBody>
      </p:sp>
      <p:sp>
        <p:nvSpPr>
          <p:cNvPr id="8" name="TextBox 7"/>
          <p:cNvSpPr txBox="1"/>
          <p:nvPr/>
        </p:nvSpPr>
        <p:spPr>
          <a:xfrm>
            <a:off x="631725" y="4267200"/>
            <a:ext cx="211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/>
              <a:t>Duljina je 5</a:t>
            </a:r>
          </a:p>
          <a:p>
            <a:endParaRPr lang="hr-HR" smtClean="0"/>
          </a:p>
          <a:p>
            <a:r>
              <a:rPr lang="hr-HR" smtClean="0"/>
              <a:t>Najviši index je [4]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Metode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304800" y="1981200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jsPolje = [ 10, “a” , 1 , 40, 50 ];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819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jsPolje.</a:t>
            </a:r>
            <a:r>
              <a:rPr lang="hr-HR" smtClean="0">
                <a:solidFill>
                  <a:srgbClr val="C00000"/>
                </a:solidFill>
                <a:latin typeface="Lucida Console" pitchFamily="49" charset="0"/>
              </a:rPr>
              <a:t>reverse</a:t>
            </a:r>
            <a:r>
              <a:rPr lang="hr-HR" smtClean="0">
                <a:latin typeface="Lucida Console" pitchFamily="49" charset="0"/>
              </a:rPr>
              <a:t>();</a:t>
            </a:r>
            <a:endParaRPr lang="hr-HR">
              <a:latin typeface="Lucida Console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0399" y="2819400"/>
          <a:ext cx="25146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371204"/>
                <a:gridCol w="419100"/>
                <a:gridCol w="71845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50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40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a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981200"/>
          <a:ext cx="25146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371204"/>
                <a:gridCol w="527956"/>
                <a:gridCol w="60960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a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40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50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050268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zadnjiElement = jsPolje.</a:t>
            </a:r>
            <a:r>
              <a:rPr lang="hr-HR" smtClean="0">
                <a:solidFill>
                  <a:srgbClr val="C00000"/>
                </a:solidFill>
                <a:latin typeface="Lucida Console" pitchFamily="49" charset="0"/>
              </a:rPr>
              <a:t>pop</a:t>
            </a:r>
            <a:r>
              <a:rPr lang="hr-HR" smtClean="0">
                <a:latin typeface="Lucida Console" pitchFamily="49" charset="0"/>
              </a:rPr>
              <a:t>();</a:t>
            </a:r>
            <a:endParaRPr lang="hr-HR">
              <a:latin typeface="Lucida Console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257799" y="4038600"/>
          <a:ext cx="25146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371204"/>
                <a:gridCol w="419100"/>
                <a:gridCol w="71845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50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40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a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0092" y="519326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jsPolje.</a:t>
            </a:r>
            <a:r>
              <a:rPr lang="hr-HR" smtClean="0">
                <a:solidFill>
                  <a:srgbClr val="C00000"/>
                </a:solidFill>
                <a:latin typeface="Lucida Console" pitchFamily="49" charset="0"/>
              </a:rPr>
              <a:t>push</a:t>
            </a:r>
            <a:r>
              <a:rPr lang="hr-HR" smtClean="0">
                <a:latin typeface="Lucida Console" pitchFamily="49" charset="0"/>
              </a:rPr>
              <a:t>(123);</a:t>
            </a:r>
            <a:endParaRPr lang="hr-HR">
              <a:latin typeface="Lucida Console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399" y="5181600"/>
          <a:ext cx="2514601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371204"/>
                <a:gridCol w="419100"/>
                <a:gridCol w="71845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50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40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a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>
                          <a:latin typeface="Lucida Console" pitchFamily="49" charset="0"/>
                        </a:rPr>
                        <a:t>123</a:t>
                      </a:r>
                      <a:endParaRPr lang="hr-HR">
                        <a:latin typeface="Lucida Console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Iteracija kroz polje</a:t>
            </a: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09600" y="2748677"/>
            <a:ext cx="6181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i = 0;</a:t>
            </a:r>
          </a:p>
          <a:p>
            <a:endParaRPr lang="hr-HR" smtClean="0">
              <a:latin typeface="Lucida Console" pitchFamily="49" charset="0"/>
            </a:endParaRPr>
          </a:p>
          <a:p>
            <a:r>
              <a:rPr lang="hr-HR" smtClean="0">
                <a:latin typeface="Lucida Console" pitchFamily="49" charset="0"/>
              </a:rPr>
              <a:t>while ( i &lt; jsPolje.length ) {</a:t>
            </a:r>
          </a:p>
          <a:p>
            <a:endParaRPr lang="hr-HR" smtClean="0">
              <a:latin typeface="Lucida Console" pitchFamily="49" charset="0"/>
            </a:endParaRPr>
          </a:p>
          <a:p>
            <a:r>
              <a:rPr lang="hr-HR" smtClean="0">
                <a:latin typeface="Lucida Console" pitchFamily="49" charset="0"/>
              </a:rPr>
              <a:t>   alert( “Vrijednost je: “ + jsPolje[i] );</a:t>
            </a:r>
          </a:p>
          <a:p>
            <a:endParaRPr lang="hr-HR" smtClean="0">
              <a:latin typeface="Lucida Console" pitchFamily="49" charset="0"/>
            </a:endParaRPr>
          </a:p>
          <a:p>
            <a:r>
              <a:rPr lang="hr-HR" smtClean="0">
                <a:latin typeface="Lucida Console" pitchFamily="49" charset="0"/>
              </a:rPr>
              <a:t>   i++;</a:t>
            </a:r>
          </a:p>
          <a:p>
            <a:endParaRPr lang="hr-HR" smtClean="0">
              <a:latin typeface="Lucida Console" pitchFamily="49" charset="0"/>
            </a:endParaRPr>
          </a:p>
          <a:p>
            <a:r>
              <a:rPr lang="hr-HR" smtClean="0">
                <a:latin typeface="Lucida Console" pitchFamily="49" charset="0"/>
              </a:rPr>
              <a:t>}</a:t>
            </a:r>
            <a:endParaRPr lang="hr-HR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16668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>
                <a:latin typeface="Lucida Console" pitchFamily="49" charset="0"/>
              </a:rPr>
              <a:t>var jsPolje = [ 10, 20, “test”, true, 99 ];</a:t>
            </a:r>
            <a:endParaRPr lang="hr-HR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ootstrap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3314</TotalTime>
  <Words>243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JavaScript</vt:lpstr>
      <vt:lpstr>JavaScript polja (arrays)</vt:lpstr>
      <vt:lpstr>Izrada polja</vt:lpstr>
      <vt:lpstr>Izrada polja</vt:lpstr>
      <vt:lpstr>Svojstva</vt:lpstr>
      <vt:lpstr>Metode</vt:lpstr>
      <vt:lpstr>Iteracija kroz polje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za web</dc:title>
  <dc:creator>Mario</dc:creator>
  <cp:lastModifiedBy>Mario</cp:lastModifiedBy>
  <cp:revision>277</cp:revision>
  <dcterms:created xsi:type="dcterms:W3CDTF">2006-08-16T00:00:00Z</dcterms:created>
  <dcterms:modified xsi:type="dcterms:W3CDTF">2019-10-09T08:09:51Z</dcterms:modified>
</cp:coreProperties>
</file>