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32CA4-1079-30A5-A8BE-C5CAAEE1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23F22-8D13-4674-5D80-AD77E376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02C23-3F12-3267-D5F9-EB3EF34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6F923-FD69-0E6C-7CC0-3A8F9BE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DA85-9E86-271C-C986-354C79C1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22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169D6-6604-DABF-8618-CC9F3BF9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AFCBDF-2A65-62BE-960C-416BAAEA2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206A79-5266-F815-E043-D197F241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C1DAF-AE46-D099-A518-71BD1664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85329-227B-3A5B-1262-8E85216E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BE6297-C0FD-BF99-579B-75BC7B47F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C253D4-D887-6DC8-4A10-0CA58269A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89E65-40BB-A85B-C952-C7863550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A1B64-846C-CA53-C4F0-00DBC3E7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4A41F-9DCE-9A12-A431-48BE44FB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9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6A029-C6FF-C8C8-53A3-9DFCEE93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96EC0-6EB0-CAB7-B68F-8891F5D54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17DBF-BAD5-F273-550E-912B617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AE359-D67A-9B09-5A3D-8A1F165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AE2B1-64FE-40C0-8177-FE2D3814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F8A80-E201-875A-4173-E215C25C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7D6E93-EE90-30E6-009B-FC247C7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E968B-F4E8-7F5D-A886-9BC18838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3D151-7037-B10C-DA74-10F959F4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C09FE-0C97-32BC-F95B-90B5662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24174-C6BD-76EC-6631-83DF3B2E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CB696-F1B8-6C07-7657-B13F94CB1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EB49FA-DC6D-CCF4-63F0-1111212C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B0F8F-9888-A202-B89A-F27DA921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286499-99BE-5CEE-45F2-0045728A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15B9C9-9FFB-021E-A154-636FD7FF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3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4859C-6CFC-F23C-8AC7-D83909AD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C1AC7-A9CB-69F4-D88C-A4625A75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020CD6-8C90-4332-85EE-819FD444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72A2C-EA9F-CBB9-0F53-EFD7A0ECF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AA1C33-C12C-63F0-CDF4-AE5FD112D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FFC67D-C84E-B01A-2919-72E8705C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0082B1-E982-A1A0-42C9-2A7E4378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14681A-D9D1-9B1E-94F0-C3FEBFDA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A655-E825-5473-B40F-1C6B932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2A3977-7D8D-40F1-A5E9-613D7C6D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26256-4F51-4C75-6658-8797F848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EEF2B0-D4B0-5952-D67F-4D0A9E9D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04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CE4A84-CD54-7650-82F4-C46471B1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6661DB-13B6-696E-A620-93FA3643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23A9CE-ACAC-69B2-DA1A-55374B2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9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D7BBC-5D20-23DE-9BE5-4B738B6C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777C0-BB04-0304-3233-921B72F6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3E4D6-4375-783E-10D6-B10E4BCB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67A76-50F5-1C90-B618-6C14140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D7368-52D8-94EC-A1DA-E1D7B2A6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3CC0A-1C3F-EEF5-3250-CF44728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9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89ADE-0F99-87FF-6548-AEB593BB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3FAA66-B096-A0DA-493D-55CC91CCE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137950-C75B-F75E-93AE-DA13D7AE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30F24-E93F-0342-E64B-786FB63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94B6F-8F77-9D75-DC69-CAEF590A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AB0B4-0E47-D870-98B1-1BD12067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2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9A05E5-BB84-3950-D0EE-28259252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A4FCF6-8BDF-4334-8786-C5083FE5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47AA2-8456-1E7B-65B4-1A64F74C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E555-E5CA-4DC4-A454-AE5811515B44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E11872-105F-B1F3-2D92-F684434A3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0BEF7-B908-CEAA-249B-197C21505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461D-F351-4E6D-A328-18DA5B02B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0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917A07-3767-520C-88AD-8830D79D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41" y="138953"/>
            <a:ext cx="8225118" cy="658009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5920F10-253B-20B6-0FB9-20C618624FB3}"/>
              </a:ext>
            </a:extLst>
          </p:cNvPr>
          <p:cNvCxnSpPr>
            <a:cxnSpLocks/>
          </p:cNvCxnSpPr>
          <p:nvPr/>
        </p:nvCxnSpPr>
        <p:spPr>
          <a:xfrm>
            <a:off x="2133600" y="6096000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CC4CB1B-2624-7297-8A73-A99CE2B790D5}"/>
              </a:ext>
            </a:extLst>
          </p:cNvPr>
          <p:cNvCxnSpPr>
            <a:cxnSpLocks/>
          </p:cNvCxnSpPr>
          <p:nvPr/>
        </p:nvCxnSpPr>
        <p:spPr>
          <a:xfrm>
            <a:off x="3173507" y="430306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490DCBE-296B-7A99-755A-DCB9ED67F963}"/>
              </a:ext>
            </a:extLst>
          </p:cNvPr>
          <p:cNvCxnSpPr>
            <a:cxnSpLocks/>
          </p:cNvCxnSpPr>
          <p:nvPr/>
        </p:nvCxnSpPr>
        <p:spPr>
          <a:xfrm>
            <a:off x="2245659" y="717176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E085F61-5C3E-0527-2D4B-B12BD0762A82}"/>
              </a:ext>
            </a:extLst>
          </p:cNvPr>
          <p:cNvCxnSpPr>
            <a:cxnSpLocks/>
          </p:cNvCxnSpPr>
          <p:nvPr/>
        </p:nvCxnSpPr>
        <p:spPr>
          <a:xfrm>
            <a:off x="8561296" y="430306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22FED69-722A-A416-9A8B-9699F60FC06D}"/>
              </a:ext>
            </a:extLst>
          </p:cNvPr>
          <p:cNvCxnSpPr>
            <a:cxnSpLocks/>
          </p:cNvCxnSpPr>
          <p:nvPr/>
        </p:nvCxnSpPr>
        <p:spPr>
          <a:xfrm>
            <a:off x="2447365" y="3402105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07A539-87B0-C8B8-0F10-D0EEFAAA32D1}"/>
              </a:ext>
            </a:extLst>
          </p:cNvPr>
          <p:cNvCxnSpPr>
            <a:cxnSpLocks/>
          </p:cNvCxnSpPr>
          <p:nvPr/>
        </p:nvCxnSpPr>
        <p:spPr>
          <a:xfrm>
            <a:off x="5888464" y="493059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DCC8516-0AC5-D008-7385-C7E2EE748319}"/>
              </a:ext>
            </a:extLst>
          </p:cNvPr>
          <p:cNvCxnSpPr>
            <a:cxnSpLocks/>
          </p:cNvCxnSpPr>
          <p:nvPr/>
        </p:nvCxnSpPr>
        <p:spPr>
          <a:xfrm>
            <a:off x="2447365" y="5036820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8C7A2A1-58AB-7BDB-9B54-B1053098DDC1}"/>
              </a:ext>
            </a:extLst>
          </p:cNvPr>
          <p:cNvCxnSpPr>
            <a:cxnSpLocks/>
          </p:cNvCxnSpPr>
          <p:nvPr/>
        </p:nvCxnSpPr>
        <p:spPr>
          <a:xfrm>
            <a:off x="2447365" y="3970020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C15F9DE-68C8-A98A-7C0F-B558EA25BF18}"/>
              </a:ext>
            </a:extLst>
          </p:cNvPr>
          <p:cNvCxnSpPr>
            <a:cxnSpLocks/>
          </p:cNvCxnSpPr>
          <p:nvPr/>
        </p:nvCxnSpPr>
        <p:spPr>
          <a:xfrm>
            <a:off x="2447365" y="2895600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65B24B2-84FB-BC22-BDAC-69C2248686F4}"/>
              </a:ext>
            </a:extLst>
          </p:cNvPr>
          <p:cNvCxnSpPr>
            <a:cxnSpLocks/>
          </p:cNvCxnSpPr>
          <p:nvPr/>
        </p:nvCxnSpPr>
        <p:spPr>
          <a:xfrm>
            <a:off x="2362200" y="1821180"/>
            <a:ext cx="74676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9C896D6-B32E-85BE-2AA8-AFF04C4A0535}"/>
              </a:ext>
            </a:extLst>
          </p:cNvPr>
          <p:cNvCxnSpPr>
            <a:cxnSpLocks/>
          </p:cNvCxnSpPr>
          <p:nvPr/>
        </p:nvCxnSpPr>
        <p:spPr>
          <a:xfrm>
            <a:off x="4293647" y="493059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F4B4BC-E3F7-0971-BC3F-8F5E49965A6D}"/>
              </a:ext>
            </a:extLst>
          </p:cNvPr>
          <p:cNvCxnSpPr>
            <a:cxnSpLocks/>
          </p:cNvCxnSpPr>
          <p:nvPr/>
        </p:nvCxnSpPr>
        <p:spPr>
          <a:xfrm>
            <a:off x="5352827" y="493059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82BB18A-E629-8F20-DC60-9CA0050FA6B7}"/>
              </a:ext>
            </a:extLst>
          </p:cNvPr>
          <p:cNvCxnSpPr>
            <a:cxnSpLocks/>
          </p:cNvCxnSpPr>
          <p:nvPr/>
        </p:nvCxnSpPr>
        <p:spPr>
          <a:xfrm>
            <a:off x="6412007" y="430306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E7C631F-4BDD-9FCC-D0F1-11C42F7E960D}"/>
              </a:ext>
            </a:extLst>
          </p:cNvPr>
          <p:cNvCxnSpPr>
            <a:cxnSpLocks/>
          </p:cNvCxnSpPr>
          <p:nvPr/>
        </p:nvCxnSpPr>
        <p:spPr>
          <a:xfrm>
            <a:off x="7486427" y="493059"/>
            <a:ext cx="0" cy="56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00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mario.cosmejuvencio@outlook.com</dc:creator>
  <cp:lastModifiedBy>mario.cosmejuvencio@outlook.com</cp:lastModifiedBy>
  <cp:revision>1</cp:revision>
  <dcterms:created xsi:type="dcterms:W3CDTF">2024-02-23T17:25:28Z</dcterms:created>
  <dcterms:modified xsi:type="dcterms:W3CDTF">2024-02-23T17:53:33Z</dcterms:modified>
</cp:coreProperties>
</file>