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1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8E9B-8ED6-DA35-A7A6-46CC4E03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C37E8-46C0-7B7A-991A-5C7F1E8FA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6F07A-4B11-48F9-83D3-6F5E9FD7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8CB4E-5757-EF93-E6AB-D3F75385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03A45-7588-E44A-E032-F2C4E212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4E591-DE04-6C8D-5E01-26BACDBE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B6844D-9DE8-68A1-8943-792607FF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C711B-4F9E-FDDD-D0C4-75A8B419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69A80-CDA4-480C-3363-0FE2E0E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8EE23-00BD-3BB1-650D-34234D70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196F9C-8D52-AF35-4B62-07870C508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D8832-17A2-FEF6-4F23-25C4A4AA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8F211-B3D0-7CDF-8985-CF3B32C8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DEC18-85F4-224D-9EAA-9D7F177E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8614A-AF30-0C92-63D4-A5DBE2D7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D73B6-75B5-423C-D603-83796233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253F4-E3F1-799A-300C-4FB44CC2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72F7B-7276-D071-6A3A-6CBB6B3A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117D3-C175-4D1C-23A2-93507F0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7FE59-B73E-625E-37EE-86243FE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4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3E8E2-6EB3-1581-E747-5196331F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B9FAE-69B5-C803-C629-6C311D8E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8DE6C-C300-696F-0048-9B48317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3ADE1-556D-8C2E-8DD3-8166D614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96B02-9D5F-13E3-A237-561559B0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05C04-B49C-F600-43E1-DF48EE27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7530C-02EB-8A67-1A15-36BCEABB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A92600-915F-7F97-5D80-56554E8E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0DE12A-80A3-65C5-F1B7-CB111EF1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2DD95-F352-D642-EACF-AB37F9BB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92E75C-6C83-40BD-9BB3-150900BA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F6560-5422-78BA-AB20-B56B8E76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47BBE-F2E3-EDB7-7116-5632E95F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16D210-0259-63EB-94E4-8817CAB5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A1B8D7-40B5-6F16-A145-A58DE3EAF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EA4C69-36A6-8A13-C6BE-AAE7DF33D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CE3643-35C1-7517-3900-C7490041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78955A-DFB6-4267-C7BC-3C3C1B37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C32757-3A31-F475-AFC9-3CF4E793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1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711DB-2FE6-38D6-FA8B-AC2998E6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C4C078-7ECA-8CC1-11B8-9E313B6A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DC45A8-6A87-F228-EF22-E223B971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F34D83-35B4-3E27-F300-4A3CDCC9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BB353D-5C20-7457-0798-B07C889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448850-B72F-5AA6-48A8-FCE18494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516EF-1C3A-6C4B-90A4-5196538B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C7B5-1413-2A53-721E-69A36E0C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F9EEA-A03B-B833-FC08-114293AF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6BB8F-6693-B281-1209-E7FDD001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56FF3-5ADB-3DB5-64A0-E5E7871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DC0104-F01B-CA2B-5FE0-16974157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DA12B5-C48C-104F-FB24-1437F7F4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8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DC1F-61ED-96E0-07E4-13F74804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97A60-6A20-CE2C-8D1F-0F470747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0FA595-7C39-7C24-C29F-8605CA9F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0397DA-69E1-FEB2-7246-2F36259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0D1D4-445B-0C41-446F-99291230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65B0D-5380-3FCC-7791-42597B4E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B946E0-CA27-A756-C225-E9B5A81F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74D3A1-BB5A-BC00-99E3-9B5ED28D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74BAC-F2C9-9CDB-F4E3-34D165B31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F746-AEA2-4436-9991-8677B0CF3ED1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2A895-2026-5E08-B92D-6AB3566B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F7ED2-6A1A-914B-6B2D-665D0CCF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FD06-52BC-46DB-B393-FC306C9DD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ADF1F0-6463-659D-CDA3-40FADB5B541C}"/>
              </a:ext>
            </a:extLst>
          </p:cNvPr>
          <p:cNvSpPr/>
          <p:nvPr/>
        </p:nvSpPr>
        <p:spPr>
          <a:xfrm>
            <a:off x="3666562" y="2528042"/>
            <a:ext cx="204395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API Gateway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C3B1057-8F77-DB63-9D87-7C3E3ACD2272}"/>
              </a:ext>
            </a:extLst>
          </p:cNvPr>
          <p:cNvSpPr/>
          <p:nvPr/>
        </p:nvSpPr>
        <p:spPr>
          <a:xfrm>
            <a:off x="6454587" y="2528041"/>
            <a:ext cx="2814918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Aplicação FastAPI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344C1-A014-8CCD-8270-804E6AAB1ABB}"/>
              </a:ext>
            </a:extLst>
          </p:cNvPr>
          <p:cNvSpPr/>
          <p:nvPr/>
        </p:nvSpPr>
        <p:spPr>
          <a:xfrm>
            <a:off x="560290" y="1922926"/>
            <a:ext cx="204395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Aplicações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4809A9-71F7-C2C0-1A8A-BA137AFEDB46}"/>
              </a:ext>
            </a:extLst>
          </p:cNvPr>
          <p:cNvSpPr/>
          <p:nvPr/>
        </p:nvSpPr>
        <p:spPr>
          <a:xfrm>
            <a:off x="560290" y="3106273"/>
            <a:ext cx="204395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Usuários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17AE192-C269-CFD7-8C48-6F086D1FF8C6}"/>
              </a:ext>
            </a:extLst>
          </p:cNvPr>
          <p:cNvSpPr/>
          <p:nvPr/>
        </p:nvSpPr>
        <p:spPr>
          <a:xfrm>
            <a:off x="10022539" y="1214719"/>
            <a:ext cx="204395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BD PostgreSQL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9A9158D-1C0B-9CAB-54DF-582331C871B4}"/>
              </a:ext>
            </a:extLst>
          </p:cNvPr>
          <p:cNvSpPr/>
          <p:nvPr/>
        </p:nvSpPr>
        <p:spPr>
          <a:xfrm>
            <a:off x="10022538" y="3877238"/>
            <a:ext cx="204395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API SWAPI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F31601-21A9-3A61-8FA4-0D931213923C}"/>
              </a:ext>
            </a:extLst>
          </p:cNvPr>
          <p:cNvSpPr/>
          <p:nvPr/>
        </p:nvSpPr>
        <p:spPr>
          <a:xfrm>
            <a:off x="3352800" y="623046"/>
            <a:ext cx="6526306" cy="456751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7C934B97-09D5-A1C1-9034-1FEDF76C393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604243" y="2259103"/>
            <a:ext cx="1062319" cy="605116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02DB67E-DFAF-3CAE-4E58-E0356A414BF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604243" y="2864219"/>
            <a:ext cx="1062319" cy="57823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A295C-3F52-E691-125D-6A84DF95148D}"/>
              </a:ext>
            </a:extLst>
          </p:cNvPr>
          <p:cNvSpPr/>
          <p:nvPr/>
        </p:nvSpPr>
        <p:spPr>
          <a:xfrm>
            <a:off x="6338046" y="1532965"/>
            <a:ext cx="3048001" cy="26714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7A32D59-4A5E-B81B-1F1E-69DE5CEF583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710515" y="2864219"/>
            <a:ext cx="627531" cy="44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43CEF3ED-71D4-2A64-E475-BFA773461BC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9386047" y="1550896"/>
            <a:ext cx="636492" cy="1317810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282F9BB-7196-AE41-80FF-B6B353DBA19A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9386047" y="2868706"/>
            <a:ext cx="636491" cy="1344709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F3DDE6C-9328-6B72-A7E6-96E6C16EC305}"/>
              </a:ext>
            </a:extLst>
          </p:cNvPr>
          <p:cNvSpPr txBox="1"/>
          <p:nvPr/>
        </p:nvSpPr>
        <p:spPr>
          <a:xfrm>
            <a:off x="3352800" y="623046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AWS Cloud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4CCCA79-0B33-1B05-6BAF-B261B1033228}"/>
              </a:ext>
            </a:extLst>
          </p:cNvPr>
          <p:cNvSpPr txBox="1"/>
          <p:nvPr/>
        </p:nvSpPr>
        <p:spPr>
          <a:xfrm>
            <a:off x="6257364" y="152759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12255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EB4B3DD-E164-E8DF-D6FA-156A9C637E53}"/>
              </a:ext>
            </a:extLst>
          </p:cNvPr>
          <p:cNvSpPr/>
          <p:nvPr/>
        </p:nvSpPr>
        <p:spPr>
          <a:xfrm>
            <a:off x="3550024" y="2756648"/>
            <a:ext cx="1882596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Controllers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4993D2F-D3DF-62E9-7822-27E94D1E6210}"/>
              </a:ext>
            </a:extLst>
          </p:cNvPr>
          <p:cNvSpPr/>
          <p:nvPr/>
        </p:nvSpPr>
        <p:spPr>
          <a:xfrm>
            <a:off x="3550024" y="1438832"/>
            <a:ext cx="1882596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Schemas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285D375-6F80-4D6E-2059-2B5CBB29A272}"/>
              </a:ext>
            </a:extLst>
          </p:cNvPr>
          <p:cNvSpPr/>
          <p:nvPr/>
        </p:nvSpPr>
        <p:spPr>
          <a:xfrm>
            <a:off x="5924558" y="2756646"/>
            <a:ext cx="1817588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Services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0D735B4-F3DE-DB7E-452D-A91E72BA01A1}"/>
              </a:ext>
            </a:extLst>
          </p:cNvPr>
          <p:cNvSpPr/>
          <p:nvPr/>
        </p:nvSpPr>
        <p:spPr>
          <a:xfrm>
            <a:off x="8269945" y="2756646"/>
            <a:ext cx="1555373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Models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722DADB-225F-B1EA-722E-3C718B7F6759}"/>
              </a:ext>
            </a:extLst>
          </p:cNvPr>
          <p:cNvSpPr/>
          <p:nvPr/>
        </p:nvSpPr>
        <p:spPr>
          <a:xfrm>
            <a:off x="10222847" y="4112562"/>
            <a:ext cx="1662951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API SWAPI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413EFCD-AFE5-8AF6-7AE0-A97187A18AB1}"/>
              </a:ext>
            </a:extLst>
          </p:cNvPr>
          <p:cNvSpPr/>
          <p:nvPr/>
        </p:nvSpPr>
        <p:spPr>
          <a:xfrm>
            <a:off x="1887073" y="2756645"/>
            <a:ext cx="1171012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Main.py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BD380B3-8043-3BF6-4FA9-E088088CE2E0}"/>
              </a:ext>
            </a:extLst>
          </p:cNvPr>
          <p:cNvSpPr/>
          <p:nvPr/>
        </p:nvSpPr>
        <p:spPr>
          <a:xfrm>
            <a:off x="10222848" y="1438832"/>
            <a:ext cx="1662950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BD PostgreSQL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EBB6D3F-B67A-D944-D998-96ECBA93144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3058085" y="3092822"/>
            <a:ext cx="491939" cy="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1B54F8-5792-FE4B-2A39-6A864D0710F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432620" y="3092823"/>
            <a:ext cx="491938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9DBC084-9D33-F880-5D4D-AA209154688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742146" y="3092823"/>
            <a:ext cx="5277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A353CD7-B063-1623-0764-01DAC603063A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491322" y="2111185"/>
            <a:ext cx="0" cy="64546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13FB22A0-5C3F-3882-6DB1-DD41ED822D8B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9144422" y="1678220"/>
            <a:ext cx="981637" cy="1175216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0D982D12-B97B-0F5D-4387-EC0158D94D3F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8018229" y="2244121"/>
            <a:ext cx="1019740" cy="338949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8047B7-EB1B-B12F-8F91-7AF6BCD05505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5432620" y="1775009"/>
            <a:ext cx="1400732" cy="981637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73F923A4-30A2-C1D9-5ADE-457961BAD5B7}"/>
              </a:ext>
            </a:extLst>
          </p:cNvPr>
          <p:cNvSpPr/>
          <p:nvPr/>
        </p:nvSpPr>
        <p:spPr>
          <a:xfrm>
            <a:off x="1667434" y="806824"/>
            <a:ext cx="8274425" cy="42492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97DFE74-0EB8-4236-C6A4-5D68A9ADCCDF}"/>
              </a:ext>
            </a:extLst>
          </p:cNvPr>
          <p:cNvSpPr txBox="1"/>
          <p:nvPr/>
        </p:nvSpPr>
        <p:spPr>
          <a:xfrm>
            <a:off x="1887073" y="806824"/>
            <a:ext cx="231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Aplicação FastAPI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FBE6C69-81FE-285B-7C61-B2C2DAD060EB}"/>
              </a:ext>
            </a:extLst>
          </p:cNvPr>
          <p:cNvSpPr/>
          <p:nvPr/>
        </p:nvSpPr>
        <p:spPr>
          <a:xfrm>
            <a:off x="53790" y="2756646"/>
            <a:ext cx="1308847" cy="67235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Usuários e aplicações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7479B9D9-EFB8-C96D-5063-9209A292A981}"/>
              </a:ext>
            </a:extLst>
          </p:cNvPr>
          <p:cNvCxnSpPr>
            <a:stCxn id="70" idx="3"/>
            <a:endCxn id="15" idx="1"/>
          </p:cNvCxnSpPr>
          <p:nvPr/>
        </p:nvCxnSpPr>
        <p:spPr>
          <a:xfrm flipV="1">
            <a:off x="1362637" y="3092822"/>
            <a:ext cx="52443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92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mario.cosmejuvencio@outlook.com</dc:creator>
  <cp:lastModifiedBy>mario.cosmejuvencio@outlook.com</cp:lastModifiedBy>
  <cp:revision>1</cp:revision>
  <dcterms:created xsi:type="dcterms:W3CDTF">2024-11-12T04:16:05Z</dcterms:created>
  <dcterms:modified xsi:type="dcterms:W3CDTF">2024-11-12T04:16:26Z</dcterms:modified>
</cp:coreProperties>
</file>