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73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dirty="0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3AC64CC-9A86-4955-943F-FF44421499D0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6770F4A-B69C-4BAC-BAA5-889D0C847984}" type="datetimeFigureOut">
              <a:rPr lang="el-GR" smtClean="0"/>
              <a:t>28/6/2016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arytides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Ανάπτυξη εφαρμογής εξυπηρετητή και πελάτη chat με χρήση της python.</a:t>
            </a:r>
            <a:br>
              <a:rPr lang="el-GR" dirty="0"/>
            </a:b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l-GR" dirty="0" smtClean="0"/>
          </a:p>
          <a:p>
            <a:r>
              <a:rPr lang="el-GR" i="1" dirty="0" smtClean="0"/>
              <a:t>ΜΕΛΗ ΟΜΑΔΑΣ</a:t>
            </a:r>
          </a:p>
          <a:p>
            <a:r>
              <a:rPr lang="el-GR" i="1" dirty="0" smtClean="0"/>
              <a:t>ΓΙΑΝΝΑΚΑΚΗΣ ΒΑΣΙΛΕΙΟΣ	1046070	up1046070@upnet.gr</a:t>
            </a:r>
          </a:p>
          <a:p>
            <a:r>
              <a:rPr lang="el-GR" i="1" dirty="0" smtClean="0"/>
              <a:t>ΜΑΚΗΣ ΣΠΥΡΙΔΩΝ	1047000</a:t>
            </a:r>
            <a:r>
              <a:rPr lang="en-US" i="1" dirty="0" smtClean="0"/>
              <a:t> 	</a:t>
            </a:r>
            <a:r>
              <a:rPr lang="el-GR" i="1" dirty="0" smtClean="0"/>
              <a:t>up1047000@upnet.gr</a:t>
            </a:r>
          </a:p>
          <a:p>
            <a:r>
              <a:rPr lang="el-GR" i="1" dirty="0" smtClean="0"/>
              <a:t> ΜΙΛΤΙΑΔΟΥΣ ΜΑΡΙΟΣ	1021041	up1021041@upnet.gr</a:t>
            </a:r>
          </a:p>
          <a:p>
            <a:r>
              <a:rPr lang="el-GR" i="1" dirty="0" smtClean="0"/>
              <a:t> ΠΑΥΛΟΠΟΥΛΟΣ ΛΑΜΠΡΟΣ	1046960	up1046960@upnet.gr</a:t>
            </a:r>
          </a:p>
          <a:p>
            <a:r>
              <a:rPr lang="el-GR" i="1" dirty="0" smtClean="0"/>
              <a:t> ΣΚΑΛΙΩΝΤΑΣ ΑΝΔΡΕΑΣ	1050653	up1050653@upnet.gr</a:t>
            </a:r>
          </a:p>
          <a:p>
            <a:r>
              <a:rPr lang="el-GR" i="1" dirty="0" smtClean="0"/>
              <a:t> ΤΣΟΜΩΚΟΣ ΚΩΝΣΤΑΝΤΙΝΟΣ 1047010	up1047010@upnet.gr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0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Κώδικας των </a:t>
            </a:r>
            <a:r>
              <a:rPr lang="en-US" dirty="0" smtClean="0"/>
              <a:t>clients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057400"/>
            <a:ext cx="3698490" cy="4800600"/>
          </a:xfr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2776"/>
            <a:ext cx="3753888" cy="9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Λειτουργία προγράμματος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ο διαχειριστής του </a:t>
            </a:r>
            <a:r>
              <a:rPr lang="en-US" sz="2000" dirty="0"/>
              <a:t>server </a:t>
            </a:r>
            <a:r>
              <a:rPr lang="el-GR" sz="2000" dirty="0"/>
              <a:t>ανοίγει το </a:t>
            </a:r>
            <a:r>
              <a:rPr lang="el-GR" sz="2000" dirty="0" smtClean="0"/>
              <a:t>πρόγραμμα και του ζητείται ο αριθμός της πύλης που θα χρησιμοποιήσει </a:t>
            </a:r>
          </a:p>
          <a:p>
            <a:r>
              <a:rPr lang="el-GR" sz="2000" dirty="0" smtClean="0"/>
              <a:t>Στο πρόγραμμα των </a:t>
            </a:r>
            <a:r>
              <a:rPr lang="en-US" sz="2000" dirty="0" smtClean="0"/>
              <a:t>clients </a:t>
            </a:r>
            <a:r>
              <a:rPr lang="el-GR" sz="2000" dirty="0"/>
              <a:t>αρχικά του ζητείται το </a:t>
            </a:r>
            <a:r>
              <a:rPr lang="en-US" sz="2000" dirty="0"/>
              <a:t>hostname </a:t>
            </a:r>
            <a:r>
              <a:rPr lang="el-GR" sz="2000" dirty="0"/>
              <a:t>και ο αριθμός της πύλης του δωματίου που θέλει να </a:t>
            </a:r>
            <a:r>
              <a:rPr lang="el-GR" sz="2000" dirty="0" smtClean="0"/>
              <a:t>συνδεθεί</a:t>
            </a:r>
            <a:r>
              <a:rPr lang="el-GR" sz="2000" dirty="0"/>
              <a:t> </a:t>
            </a:r>
            <a:r>
              <a:rPr lang="el-GR" sz="2000" dirty="0" smtClean="0"/>
              <a:t>και το όνομα που θα χρησιμοποιεί</a:t>
            </a:r>
          </a:p>
          <a:p>
            <a:r>
              <a:rPr lang="el-GR" sz="2000" dirty="0"/>
              <a:t>Πληκτρολογεί το μήνυμα που θέλει και το στέλνει πατώντας </a:t>
            </a:r>
            <a:r>
              <a:rPr lang="en-US" sz="2000" dirty="0" smtClean="0"/>
              <a:t>enter</a:t>
            </a:r>
            <a:endParaRPr lang="el-GR" sz="2000" dirty="0" smtClean="0"/>
          </a:p>
          <a:p>
            <a:r>
              <a:rPr lang="en-US" sz="2000" dirty="0"/>
              <a:t>H </a:t>
            </a:r>
            <a:r>
              <a:rPr lang="el-GR" sz="2000" dirty="0"/>
              <a:t>ανανέωση του </a:t>
            </a:r>
            <a:r>
              <a:rPr lang="en-US" sz="2000" dirty="0"/>
              <a:t>chat room </a:t>
            </a:r>
            <a:r>
              <a:rPr lang="el-GR" sz="2000" dirty="0"/>
              <a:t>πραγματοποιείται όποτε ο χρήστης στέλνει ένα μήνυμα ή όποτε στέλνει κενό μήνυμα. </a:t>
            </a:r>
            <a:endParaRPr lang="el-GR" sz="2000" dirty="0" smtClean="0"/>
          </a:p>
          <a:p>
            <a:r>
              <a:rPr lang="el-GR" sz="2000" dirty="0" smtClean="0"/>
              <a:t>Όποτε </a:t>
            </a:r>
            <a:r>
              <a:rPr lang="el-GR" sz="2000" dirty="0"/>
              <a:t>πληκτρολογεί </a:t>
            </a:r>
            <a:r>
              <a:rPr lang="el-GR" sz="2000" dirty="0" smtClean="0"/>
              <a:t>κάποιος </a:t>
            </a:r>
            <a:r>
              <a:rPr lang="el-GR" sz="2000" dirty="0"/>
              <a:t>«</a:t>
            </a:r>
            <a:r>
              <a:rPr lang="en-US" sz="2000" dirty="0" smtClean="0"/>
              <a:t>q</a:t>
            </a:r>
            <a:r>
              <a:rPr lang="el-GR" sz="2000" dirty="0" smtClean="0"/>
              <a:t>» </a:t>
            </a:r>
            <a:r>
              <a:rPr lang="el-GR" sz="2000" dirty="0"/>
              <a:t>αποσυνδέεται από την συνομιλία.</a:t>
            </a:r>
            <a:endParaRPr lang="el-GR" sz="2000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12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Σχολιασμός διαδικασίας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l-GR" sz="1400" dirty="0"/>
          </a:p>
          <a:p>
            <a:r>
              <a:rPr lang="el-GR" sz="2000" dirty="0" smtClean="0"/>
              <a:t>Η διαδικασία ήταν επιτυχημένη καθώς μπορέσαμε να ανταποκριθούμε στο ζητούμενο της εργασίας</a:t>
            </a:r>
          </a:p>
          <a:p>
            <a:r>
              <a:rPr lang="el-GR" sz="2000" dirty="0" smtClean="0"/>
              <a:t>Όλα τα μέλη της ομάδας συμβάλαμε εξίσου στην εργασία </a:t>
            </a:r>
          </a:p>
          <a:p>
            <a:r>
              <a:rPr lang="el-GR" sz="2000" dirty="0" smtClean="0"/>
              <a:t>Κατανοήσαμε τον τρόπο λειτουργίας ενός δικτύου υπολογιστών καθώς και τα βασικά χαρακτηριστικά του </a:t>
            </a:r>
          </a:p>
          <a:p>
            <a:pPr marL="0" indent="0">
              <a:buNone/>
            </a:pPr>
            <a:r>
              <a:rPr lang="el-GR" sz="2000" dirty="0" smtClean="0"/>
              <a:t>Μερικές από τις δυσκολίες που αντιμετωπίσαμε είναι οι παρακάτω</a:t>
            </a:r>
          </a:p>
          <a:p>
            <a:r>
              <a:rPr lang="el-GR" sz="2000" dirty="0" smtClean="0"/>
              <a:t>Η αποστολή και η εμφάνιση των μηνυμάτων από τους χρηστές για μια συγκεκριμένη χρονική στιγμή </a:t>
            </a:r>
          </a:p>
          <a:p>
            <a:r>
              <a:rPr lang="el-GR" sz="2000" dirty="0" smtClean="0"/>
              <a:t>Ο τρόπος λειτουργίας των νημάτων </a:t>
            </a:r>
          </a:p>
          <a:p>
            <a:r>
              <a:rPr lang="el-GR" sz="2000" dirty="0" smtClean="0"/>
              <a:t>Η χρήση της βιβλιοθήκης </a:t>
            </a:r>
            <a:r>
              <a:rPr lang="en-US" sz="2000" dirty="0" smtClean="0"/>
              <a:t>threading </a:t>
            </a:r>
          </a:p>
          <a:p>
            <a:endParaRPr lang="el-GR" sz="20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007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Βιβλιογραφία και ηλεκτρονικές πηγές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Python Applications Programming  Wesley Chun Prentice Hall</a:t>
            </a:r>
          </a:p>
          <a:p>
            <a:r>
              <a:rPr lang="en-US" dirty="0" smtClean="0">
                <a:hlinkClick r:id="rId2"/>
              </a:rPr>
              <a:t>www.tutorialspoint.com</a:t>
            </a:r>
            <a:endParaRPr lang="el-GR" dirty="0" smtClean="0"/>
          </a:p>
          <a:p>
            <a:r>
              <a:rPr lang="en-US" dirty="0" smtClean="0"/>
              <a:t>www.python-course.eu/threads.php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</a:t>
            </a:r>
            <a:endParaRPr lang="el-GR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www.binarytides.com</a:t>
            </a:r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999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00200"/>
            <a:ext cx="3600450" cy="4800600"/>
          </a:xfrm>
        </p:spPr>
      </p:pic>
    </p:spTree>
    <p:extLst>
      <p:ext uri="{BB962C8B-B14F-4D97-AF65-F5344CB8AC3E}">
        <p14:creationId xmlns:p14="http://schemas.microsoft.com/office/powerpoint/2010/main" val="135215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Σκοπός εργασίας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Η εργασία μας έχει ως σκοπό την δημιουργία ενός chat room με την γλώσσα Python. Μέσα από αυτή την διαδικασία θα κατανοήσουμε ποια είναι η δομή ενός δικτύου υπολογιστών και πως λειτουργεί.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559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Τι είναι ένα δωμάτιο συνομιλίας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1800" dirty="0" smtClean="0"/>
              <a:t>Είναι ένα μέσο επικοινωνίας στο διαδίκτυο όπου οι χρηστές στέλνουν άμεσα μηνύματα μεταξύ τους </a:t>
            </a:r>
          </a:p>
          <a:p>
            <a:r>
              <a:rPr lang="el-GR" sz="1800" dirty="0" smtClean="0"/>
              <a:t>Χαρακτηρίζεται από </a:t>
            </a:r>
            <a:r>
              <a:rPr lang="el-GR" sz="1800" dirty="0"/>
              <a:t>αμεσότητα </a:t>
            </a:r>
            <a:r>
              <a:rPr lang="el-GR" sz="1800" dirty="0" smtClean="0"/>
              <a:t>και ταχύτητα στην επικοινωνία</a:t>
            </a:r>
          </a:p>
          <a:p>
            <a:r>
              <a:rPr lang="el-GR" sz="1800" dirty="0" smtClean="0"/>
              <a:t>Ο χρήστης επιλέγει το όνομα της αρεσκείας του και μπορεί να στέλνει και να λαμβάνει μηνύματα στους υπόλοιπους χρήστες</a:t>
            </a:r>
          </a:p>
          <a:p>
            <a:pPr marL="0" indent="0">
              <a:buNone/>
            </a:pPr>
            <a:endParaRPr lang="el-GR" sz="18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1"/>
            <a:ext cx="3149206" cy="1872208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89041"/>
            <a:ext cx="2878460" cy="2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Τρόπος λειτουργίας του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Λειτουργεί </a:t>
            </a:r>
            <a:r>
              <a:rPr lang="el-GR" dirty="0"/>
              <a:t>με το μοντέλο </a:t>
            </a:r>
            <a:r>
              <a:rPr lang="en-US" dirty="0"/>
              <a:t>server </a:t>
            </a:r>
            <a:r>
              <a:rPr lang="el-GR" dirty="0"/>
              <a:t>και </a:t>
            </a:r>
            <a:r>
              <a:rPr lang="en-US" dirty="0" smtClean="0"/>
              <a:t>client</a:t>
            </a:r>
            <a:endParaRPr lang="el-GR" dirty="0" smtClean="0"/>
          </a:p>
          <a:p>
            <a:r>
              <a:rPr lang="el-GR" dirty="0" smtClean="0"/>
              <a:t>Ο εξυπηρετητής παρέχει ένα πόρο όπου μπορούν να συνδεθούν οι πελάτες</a:t>
            </a:r>
          </a:p>
          <a:p>
            <a:r>
              <a:rPr lang="el-GR" dirty="0" smtClean="0"/>
              <a:t>Τα μηνύματα των πελατών στέλνονται στον </a:t>
            </a:r>
            <a:r>
              <a:rPr lang="en-US" dirty="0" smtClean="0"/>
              <a:t>server </a:t>
            </a:r>
            <a:r>
              <a:rPr lang="el-GR" dirty="0" smtClean="0"/>
              <a:t>και αυτός τα στέλνει στους υπόλοιπους</a:t>
            </a:r>
            <a:r>
              <a:rPr lang="el-GR" dirty="0"/>
              <a:t> </a:t>
            </a:r>
            <a:r>
              <a:rPr lang="el-GR" dirty="0" smtClean="0"/>
              <a:t>χρήστες.</a:t>
            </a:r>
          </a:p>
        </p:txBody>
      </p:sp>
    </p:spTree>
    <p:extLst>
      <p:ext uri="{BB962C8B-B14F-4D97-AF65-F5344CB8AC3E}">
        <p14:creationId xmlns:p14="http://schemas.microsoft.com/office/powerpoint/2010/main" val="27051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Μέσα που χρησιμοποιήθηκαν για την κατασκευή του προγράμματος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Για την κατασκευή στην γλώσσα </a:t>
            </a:r>
            <a:r>
              <a:rPr lang="en-US" dirty="0" smtClean="0"/>
              <a:t>python </a:t>
            </a:r>
            <a:r>
              <a:rPr lang="el-GR" dirty="0" smtClean="0"/>
              <a:t>χρησιμοποιήθηκαν οι εξής βιβλιοθήκες:</a:t>
            </a:r>
          </a:p>
          <a:p>
            <a:r>
              <a:rPr lang="en-US" dirty="0" smtClean="0"/>
              <a:t>Socket</a:t>
            </a:r>
            <a:endParaRPr lang="el-GR" dirty="0" smtClean="0"/>
          </a:p>
          <a:p>
            <a:r>
              <a:rPr lang="en-US" dirty="0"/>
              <a:t>threading </a:t>
            </a:r>
            <a:r>
              <a:rPr lang="el-GR" dirty="0" smtClean="0"/>
              <a:t> 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303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600" dirty="0" smtClean="0"/>
              <a:t>Socket στα ελληνικά σημαίνει υποδοχή και είναι τα άκρα ενός αμφίδρομου καναλιού επικοινωνίας</a:t>
            </a:r>
            <a:r>
              <a:rPr lang="en-US" sz="1600" dirty="0" smtClean="0"/>
              <a:t> </a:t>
            </a:r>
            <a:r>
              <a:rPr lang="el-GR" sz="1600" dirty="0"/>
              <a:t>μπορούν να επικοινωνούν στο πλαίσιο μιας διαδικασίας, ή πολλών διεργασιών στον ίδιο υπολογιστή, ή σε διαφορετικούς </a:t>
            </a:r>
            <a:r>
              <a:rPr lang="el-GR" sz="1600" dirty="0" smtClean="0"/>
              <a:t>υπολογιστές</a:t>
            </a:r>
          </a:p>
          <a:p>
            <a:r>
              <a:rPr lang="el-GR" sz="1600" dirty="0" smtClean="0"/>
              <a:t>Μπορεί να εφαρμοστεί σε διαφορετικούς τύπους  καναλιών </a:t>
            </a:r>
            <a:r>
              <a:rPr lang="en-US" sz="1600" dirty="0" smtClean="0"/>
              <a:t>Unix</a:t>
            </a:r>
            <a:r>
              <a:rPr lang="el-GR" sz="1600" dirty="0"/>
              <a:t>, </a:t>
            </a:r>
            <a:r>
              <a:rPr lang="en-US" sz="1600" dirty="0"/>
              <a:t>TCP</a:t>
            </a:r>
            <a:r>
              <a:rPr lang="el-GR" sz="1600" dirty="0"/>
              <a:t>, </a:t>
            </a:r>
            <a:r>
              <a:rPr lang="en-US" sz="1600" dirty="0" smtClean="0"/>
              <a:t>UDP</a:t>
            </a:r>
            <a:endParaRPr lang="el-GR" sz="1600" dirty="0" smtClean="0"/>
          </a:p>
          <a:p>
            <a:r>
              <a:rPr lang="el-GR" sz="1600" dirty="0" smtClean="0"/>
              <a:t>Ο χρήστης της βιβλιοθήκης </a:t>
            </a:r>
            <a:r>
              <a:rPr lang="el-GR" sz="1600" dirty="0"/>
              <a:t>καθορίζει ποια οικογένεια πρωτοκόλλων θα εισάγει αλλά και των τύπο των πρωτοκόλλων με την  δημιουργία του αντικειμένου s = socket.socket (socket_family, socket_type)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7055306" cy="343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</a:t>
            </a:r>
            <a:r>
              <a:rPr lang="en-US" dirty="0" smtClean="0"/>
              <a:t>hreading</a:t>
            </a:r>
            <a:r>
              <a:rPr lang="el-GR" dirty="0" smtClean="0"/>
              <a:t> (νήμα)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Τα νήματα είναι ελαφριές διεργασίες που τρέχουν παράλληλα μέσα στο χώρο μνήμης της </a:t>
            </a:r>
            <a:r>
              <a:rPr lang="el-GR" sz="2000" dirty="0" smtClean="0"/>
              <a:t>διεργασίας</a:t>
            </a:r>
          </a:p>
          <a:p>
            <a:r>
              <a:rPr lang="el-GR" sz="2000" dirty="0" smtClean="0"/>
              <a:t>Τα νήματα μπορούν εύκολα να επικοινωνούν μεταξύ τους και να εντοπίσουν κοινές μεταβλητές σε αντίθεση με τις διεργασίες που τρέχουν ανεξάρτητα μεταξύ τους.</a:t>
            </a:r>
          </a:p>
          <a:p>
            <a:r>
              <a:rPr lang="el-GR" sz="2000" dirty="0" smtClean="0"/>
              <a:t>Στο πρόγραμμα την χρησιμοποιήσαμε για την αντιμετώπιση προβλημάτων συγχρονισμού όπως λανθασμένη αποστολή των μηνυμάτων και καθυστερημένη εμφάνιση των μηνυμάτων</a:t>
            </a:r>
          </a:p>
          <a:p>
            <a:endParaRPr lang="el-GR" sz="2000" dirty="0" smtClean="0"/>
          </a:p>
        </p:txBody>
      </p:sp>
    </p:spTree>
    <p:extLst>
      <p:ext uri="{BB962C8B-B14F-4D97-AF65-F5344CB8AC3E}">
        <p14:creationId xmlns:p14="http://schemas.microsoft.com/office/powerpoint/2010/main" val="593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Μεθοδολογία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Για την δημιουργία του </a:t>
            </a:r>
            <a:r>
              <a:rPr lang="en-US" sz="2000" dirty="0"/>
              <a:t>chat room </a:t>
            </a:r>
            <a:r>
              <a:rPr lang="el-GR" sz="2000" dirty="0" smtClean="0"/>
              <a:t>χρειάστηκαν </a:t>
            </a:r>
            <a:r>
              <a:rPr lang="el-GR" sz="2000" dirty="0"/>
              <a:t>δύο κώδικες,  ένας για το πρόγραμμα του </a:t>
            </a:r>
            <a:r>
              <a:rPr lang="en-US" sz="2000" dirty="0"/>
              <a:t>server </a:t>
            </a:r>
            <a:r>
              <a:rPr lang="el-GR" sz="2000" dirty="0"/>
              <a:t>και ένας για τους </a:t>
            </a:r>
            <a:r>
              <a:rPr lang="en-US" sz="2000" dirty="0"/>
              <a:t>client</a:t>
            </a:r>
            <a:r>
              <a:rPr lang="el-GR" sz="2000" dirty="0" smtClean="0"/>
              <a:t>.</a:t>
            </a:r>
          </a:p>
          <a:p>
            <a:r>
              <a:rPr lang="el-GR" sz="2000" dirty="0" smtClean="0"/>
              <a:t>Χρησιμοποιήθηκε </a:t>
            </a:r>
            <a:r>
              <a:rPr lang="en-US" sz="2000" dirty="0" smtClean="0"/>
              <a:t>udp </a:t>
            </a:r>
            <a:r>
              <a:rPr lang="el-GR" sz="2000" dirty="0" smtClean="0"/>
              <a:t>πρωτόκολλο καθώς έπρεπε τα δεδομένα να στέλνονται από τον πελάτη στον εξυπηρετητή και αυτός να τα προωθεί στους υπόλοιπους.</a:t>
            </a:r>
          </a:p>
          <a:p>
            <a:r>
              <a:rPr lang="el-GR" sz="2000" dirty="0" smtClean="0"/>
              <a:t>Για την δημιουργία του κώδικα συμβουλευτήκαμε ιστοσελίδες στις οποίες υπήρχαν παραδείγματα με παρόμοιους κώδικες </a:t>
            </a:r>
          </a:p>
          <a:p>
            <a:r>
              <a:rPr lang="el-GR" sz="2000" dirty="0" smtClean="0"/>
              <a:t>Στον κώδικα των πελατών χρησιμοποιήθηκαν νήματα προκειμένου τα μηνύματα να εμφανίζονται με την σειρά που έχουν σταλεί 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532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67544" y="22385"/>
            <a:ext cx="8229600" cy="1143000"/>
          </a:xfrm>
        </p:spPr>
        <p:txBody>
          <a:bodyPr/>
          <a:lstStyle/>
          <a:p>
            <a:r>
              <a:rPr lang="el-GR" dirty="0" smtClean="0"/>
              <a:t>Κώδικας του </a:t>
            </a:r>
            <a:r>
              <a:rPr lang="en-US" dirty="0" smtClean="0"/>
              <a:t>server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08720"/>
            <a:ext cx="5400600" cy="5598593"/>
          </a:xfrm>
        </p:spPr>
      </p:pic>
    </p:spTree>
    <p:extLst>
      <p:ext uri="{BB962C8B-B14F-4D97-AF65-F5344CB8AC3E}">
        <p14:creationId xmlns:p14="http://schemas.microsoft.com/office/powerpoint/2010/main" val="21596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Γειτνίαση">
  <a:themeElements>
    <a:clrScheme name="Γειτνίαση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Γειτνίαση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298</TotalTime>
  <Words>545</Words>
  <Application>Microsoft Office PowerPoint</Application>
  <PresentationFormat>Προβολή στην οθόνη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5" baseType="lpstr">
      <vt:lpstr>Γειτνίαση</vt:lpstr>
      <vt:lpstr>Ανάπτυξη εφαρμογής εξυπηρετητή και πελάτη chat με χρήση της python. </vt:lpstr>
      <vt:lpstr>Σκοπός εργασίας</vt:lpstr>
      <vt:lpstr>Τι είναι ένα δωμάτιο συνομιλίας </vt:lpstr>
      <vt:lpstr>Τρόπος λειτουργίας του </vt:lpstr>
      <vt:lpstr>Μέσα που χρησιμοποιήθηκαν για την κατασκευή του προγράμματος</vt:lpstr>
      <vt:lpstr>Socket </vt:lpstr>
      <vt:lpstr>Τhreading (νήμα)</vt:lpstr>
      <vt:lpstr>Μεθοδολογία </vt:lpstr>
      <vt:lpstr>Κώδικας του server</vt:lpstr>
      <vt:lpstr>Κώδικας των clients</vt:lpstr>
      <vt:lpstr>Λειτουργία προγράμματος</vt:lpstr>
      <vt:lpstr>Σχολιασμός διαδικασίας </vt:lpstr>
      <vt:lpstr>Βιβλιογραφία και ηλεκτρονικές πηγές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εφαρμογής εξυπηρετητή και πελάτη chat με χρήση της python.</dc:title>
  <dc:creator>Λάμπρος Παυλόπουλος</dc:creator>
  <cp:lastModifiedBy>Λάμπρος Παυλόπουλος</cp:lastModifiedBy>
  <cp:revision>28</cp:revision>
  <dcterms:created xsi:type="dcterms:W3CDTF">2016-06-25T17:53:39Z</dcterms:created>
  <dcterms:modified xsi:type="dcterms:W3CDTF">2016-06-28T10:02:09Z</dcterms:modified>
</cp:coreProperties>
</file>