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90" r:id="rId2"/>
    <p:sldId id="257" r:id="rId3"/>
    <p:sldId id="258" r:id="rId4"/>
    <p:sldId id="278" r:id="rId5"/>
    <p:sldId id="281" r:id="rId6"/>
    <p:sldId id="282" r:id="rId7"/>
    <p:sldId id="272" r:id="rId8"/>
    <p:sldId id="273" r:id="rId9"/>
    <p:sldId id="274" r:id="rId10"/>
    <p:sldId id="275" r:id="rId11"/>
    <p:sldId id="280" r:id="rId12"/>
    <p:sldId id="279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88751-046B-4F11-97E2-1BC99FB93F58}" v="40" dt="2024-03-17T20:02:34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17/03/2024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68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17/03/2024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9090/" TargetMode="External"/><Relationship Id="rId4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100/metri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mputadora, señal&#10;&#10;Descripción generada automáticamente">
            <a:extLst>
              <a:ext uri="{FF2B5EF4-FFF2-40B4-BE49-F238E27FC236}">
                <a16:creationId xmlns:a16="http://schemas.microsoft.com/office/drawing/2014/main" id="{D0BF9F45-5EB2-6632-44D1-257B7B47F6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2BF26AD5-28D1-02D0-4FB5-19F743D2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3F569E3-08C6-7988-1483-1D76DBE17E4E}"/>
              </a:ext>
            </a:extLst>
          </p:cNvPr>
          <p:cNvSpPr txBox="1">
            <a:spLocks/>
          </p:cNvSpPr>
          <p:nvPr/>
        </p:nvSpPr>
        <p:spPr>
          <a:xfrm>
            <a:off x="1524000" y="5181799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Mario Serrano Romero</a:t>
            </a:r>
          </a:p>
        </p:txBody>
      </p:sp>
    </p:spTree>
    <p:extLst>
      <p:ext uri="{BB962C8B-B14F-4D97-AF65-F5344CB8AC3E}">
        <p14:creationId xmlns:p14="http://schemas.microsoft.com/office/powerpoint/2010/main" val="38046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AF8F7-6EA5-96F8-F934-3BC3DB40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364961"/>
            <a:ext cx="11029616" cy="938716"/>
          </a:xfrm>
        </p:spPr>
        <p:txBody>
          <a:bodyPr anchor="b">
            <a:normAutofit fontScale="90000"/>
          </a:bodyPr>
          <a:lstStyle/>
          <a:p>
            <a:br>
              <a:rPr lang="es-ES" b="1" i="0" u="none" strike="noStrike" dirty="0">
                <a:effectLst/>
              </a:rPr>
            </a:br>
            <a:r>
              <a:rPr lang="es-ES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DEMO : Creación de </a:t>
            </a:r>
            <a:r>
              <a:rPr lang="es-ES" u="none" strike="noStrike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dashboards</a:t>
            </a:r>
            <a:r>
              <a:rPr lang="es-ES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s-ES" b="1" i="0" u="none" strike="noStrike" dirty="0">
                <a:effectLst/>
              </a:rPr>
            </a:br>
            <a:br>
              <a:rPr lang="es-ES" b="1" i="0" u="none" strike="noStrike" dirty="0">
                <a:effectLst/>
              </a:rPr>
            </a:br>
            <a:endParaRPr lang="es-ES" dirty="0"/>
          </a:p>
        </p:txBody>
      </p:sp>
      <p:sp>
        <p:nvSpPr>
          <p:cNvPr id="95" name="Marcador de número de diapositiva 94">
            <a:extLst>
              <a:ext uri="{FF2B5EF4-FFF2-40B4-BE49-F238E27FC236}">
                <a16:creationId xmlns:a16="http://schemas.microsoft.com/office/drawing/2014/main" id="{338F9548-F888-2676-ED82-E3C95B17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10</a:t>
            </a:fld>
            <a:endParaRPr lang="es-ES" sz="1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0CBAFE-6DD7-0E2C-350B-1322414E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5971"/>
            <a:ext cx="11029615" cy="3678303"/>
          </a:xfrm>
        </p:spPr>
        <p:txBody>
          <a:bodyPr/>
          <a:lstStyle/>
          <a:p>
            <a:r>
              <a:rPr lang="es-ES" dirty="0"/>
              <a:t>Una vez hayamos ejecutado </a:t>
            </a:r>
            <a:r>
              <a:rPr lang="es-ES" dirty="0" err="1"/>
              <a:t>grafana</a:t>
            </a:r>
            <a:r>
              <a:rPr lang="es-ES" dirty="0"/>
              <a:t> y accedamos su dirección nos saldrá una pantalla de inicio de sesión donde deberemos poner el usuario “</a:t>
            </a:r>
            <a:r>
              <a:rPr lang="es-ES" dirty="0" err="1"/>
              <a:t>admin</a:t>
            </a:r>
            <a:r>
              <a:rPr lang="es-ES" dirty="0"/>
              <a:t>” y contraseña “</a:t>
            </a:r>
            <a:r>
              <a:rPr lang="es-ES" dirty="0" err="1"/>
              <a:t>admin</a:t>
            </a:r>
            <a:r>
              <a:rPr lang="es-ES" dirty="0"/>
              <a:t>”.</a:t>
            </a:r>
          </a:p>
          <a:p>
            <a:r>
              <a:rPr lang="es-ES" dirty="0"/>
              <a:t>Explicación de los pasos a crear el </a:t>
            </a:r>
            <a:r>
              <a:rPr lang="es-ES" dirty="0" err="1"/>
              <a:t>dashboard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6824A-BBAE-9BCE-2B02-08F386D9B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4"/>
          <a:stretch>
            <a:fillRect/>
          </a:stretch>
        </p:blipFill>
        <p:spPr>
          <a:xfrm>
            <a:off x="3777608" y="3114194"/>
            <a:ext cx="5935980" cy="30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DEF5D-AB72-D58C-77A6-85747981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9">
            <a:extLst>
              <a:ext uri="{FF2B5EF4-FFF2-40B4-BE49-F238E27FC236}">
                <a16:creationId xmlns:a16="http://schemas.microsoft.com/office/drawing/2014/main" id="{3540F265-9199-4B7F-F7EE-6520FCF7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11</a:t>
            </a:fld>
            <a:endParaRPr lang="es-ES" sz="14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7B629F-538C-BF98-4CB7-C78A1246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51" y="1255233"/>
            <a:ext cx="11400495" cy="1013800"/>
          </a:xfrm>
        </p:spPr>
        <p:txBody>
          <a:bodyPr>
            <a:normAutofit fontScale="90000"/>
          </a:bodyPr>
          <a:lstStyle/>
          <a:p>
            <a:r>
              <a:rPr lang="es-ES" i="0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DEMO : Implementación de un nuevo nodo y su monitorización.</a:t>
            </a:r>
            <a:br>
              <a:rPr lang="es-ES" i="0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b="1" i="0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0C72E38-D967-FE51-B173-F6A26083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92" y="2181225"/>
            <a:ext cx="58106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D891-BB06-0F8E-CF4B-9E7FF6F17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6F4DE-45B1-7431-9BB8-9554753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88" y="1279670"/>
            <a:ext cx="11029616" cy="1013800"/>
          </a:xfrm>
        </p:spPr>
        <p:txBody>
          <a:bodyPr anchor="b">
            <a:normAutofit fontScale="90000"/>
          </a:bodyPr>
          <a:lstStyle/>
          <a:p>
            <a:r>
              <a:rPr lang="es-ES" i="0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DEMO: Monitorización de un servicio en el nodo.</a:t>
            </a:r>
            <a:br>
              <a:rPr lang="es-ES" b="1" i="0" u="none" strike="noStrike" dirty="0">
                <a:effectLst/>
              </a:rPr>
            </a:br>
            <a:br>
              <a:rPr lang="es-ES" b="1" i="0" u="none" strike="noStrike" dirty="0">
                <a:effectLst/>
              </a:rPr>
            </a:br>
            <a:endParaRPr lang="es-ES" dirty="0"/>
          </a:p>
        </p:txBody>
      </p:sp>
      <p:sp>
        <p:nvSpPr>
          <p:cNvPr id="2147" name="Marcador de número de diapositiva 2146">
            <a:extLst>
              <a:ext uri="{FF2B5EF4-FFF2-40B4-BE49-F238E27FC236}">
                <a16:creationId xmlns:a16="http://schemas.microsoft.com/office/drawing/2014/main" id="{2EEF1749-EC90-DA1B-5C9A-8214420D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12</a:t>
            </a:fld>
            <a:endParaRPr lang="es-ES" sz="14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BAAF5D-5BCE-0BE6-CF3A-90E7F22B99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 b="30791"/>
          <a:stretch/>
        </p:blipFill>
        <p:spPr>
          <a:xfrm>
            <a:off x="1706342" y="2714920"/>
            <a:ext cx="9098223" cy="3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71BAE-33A2-647A-087A-2A4B3BA9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59" y="446864"/>
            <a:ext cx="10515600" cy="1325563"/>
          </a:xfrm>
        </p:spPr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26C11C-CCD9-6266-32A4-9E721C7AB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056" y="2223253"/>
            <a:ext cx="64779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394325" algn="r"/>
              </a:tabLst>
            </a:pPr>
            <a:endParaRPr kumimoji="0" lang="es-ES" altLang="es-ES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 ES PROMETHEUS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4325" algn="r"/>
              </a:tabLst>
            </a:pP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 ES GRAFANA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394325" algn="r"/>
              </a:tabLst>
            </a:pP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 HERRAMIENTAS</a:t>
            </a:r>
          </a:p>
          <a:p>
            <a:pPr defTabSz="914400">
              <a:buClrTx/>
              <a:buSzTx/>
            </a:pP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MONITORIZACIÓN DE UN NODO DESDE OTRO</a:t>
            </a:r>
          </a:p>
          <a:p>
            <a:pPr defTabSz="914400">
              <a:buClrTx/>
              <a:buSzTx/>
            </a:pP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</a:pPr>
            <a:r>
              <a:rPr lang="es-ES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defTabSz="914400">
              <a:buClrTx/>
              <a:buSzTx/>
            </a:pPr>
            <a:endParaRPr lang="es-ES" alt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0AD06430-910C-C9F1-B1AA-53CD7AD50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6" y="-31852"/>
            <a:ext cx="1141498" cy="1141498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7E61FBB-9E67-E1BE-A7A4-CFD0EC27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" y="37854"/>
            <a:ext cx="1896726" cy="758691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2F906-E134-2FE9-511C-F4696A42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3C9-C9C0-4187-930F-C6B1671DE0FF}" type="slidenum">
              <a:rPr lang="es-ES" sz="2400" smtClean="0"/>
              <a:t>2</a:t>
            </a:fld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259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número de diapositiva 32">
            <a:extLst>
              <a:ext uri="{FF2B5EF4-FFF2-40B4-BE49-F238E27FC236}">
                <a16:creationId xmlns:a16="http://schemas.microsoft.com/office/drawing/2014/main" id="{A4DD1E3C-FAA5-1E9B-A2BD-51DAFDC9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dirty="0" smtClean="0"/>
              <a:pPr rtl="0"/>
              <a:t>3</a:t>
            </a:fld>
            <a:endParaRPr lang="es-ES" sz="14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635D5D3-6928-DDE6-5B5B-A5EF21F2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QUÉ ES PROMETHEUS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FBDE94-6C71-2265-5135-747D62E9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95976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Prometheus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puede definirse como un sistema de monitorización y alerta de código abierto. Es una de las principales herramientas dentro del sector TI para mantener y supervisar el estado de una infraestructura que consiste en la monitorización y vigilancia, es decir, realizar un análisis del comportamiento de los procesos y el software para tomar decisiones a partir de los datos obtenidos.</a:t>
            </a:r>
            <a:endParaRPr lang="es-ES" sz="1800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43633-8009-EFAB-9B12-4B1EEE2FCFFA}"/>
              </a:ext>
            </a:extLst>
          </p:cNvPr>
          <p:cNvSpPr txBox="1"/>
          <p:nvPr/>
        </p:nvSpPr>
        <p:spPr>
          <a:xfrm>
            <a:off x="775907" y="3834220"/>
            <a:ext cx="6109854" cy="204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Basado en la monitorización de caja blanca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Basado en métricas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Eficiencia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CBE26647-9FAF-0F22-4C7A-ABC2F3159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3583969"/>
            <a:ext cx="2447428" cy="242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168A6-D9C3-4B3D-F681-C788922D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453592" cy="748360"/>
          </a:xfrm>
        </p:spPr>
        <p:txBody>
          <a:bodyPr anchor="ctr"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QUÉ es </a:t>
            </a:r>
            <a:r>
              <a:rPr lang="es-ES" sz="3200" dirty="0" err="1">
                <a:solidFill>
                  <a:schemeClr val="bg1"/>
                </a:solidFill>
              </a:rPr>
              <a:t>grafana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6" name="Marcador de número de diapositiva 35">
            <a:extLst>
              <a:ext uri="{FF2B5EF4-FFF2-40B4-BE49-F238E27FC236}">
                <a16:creationId xmlns:a16="http://schemas.microsoft.com/office/drawing/2014/main" id="{C36D0CA0-D341-C0FA-BA27-F398C3F8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dirty="0" smtClean="0"/>
              <a:pPr rtl="0"/>
              <a:t>4</a:t>
            </a:fld>
            <a:endParaRPr lang="es-ES" sz="140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19B6A5-E2A4-F1B9-F77C-6A6573EF29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7335" y="731748"/>
            <a:ext cx="11293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trata de una herramienta para visualizar datos de serie temporales. A partir de una serie de datos recolectados obtendremos un panorama gráfico de la situación de una empresa u organización.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32755-948E-04BA-2C42-983E387F3CD0}"/>
              </a:ext>
            </a:extLst>
          </p:cNvPr>
          <p:cNvSpPr txBox="1"/>
          <p:nvPr/>
        </p:nvSpPr>
        <p:spPr>
          <a:xfrm>
            <a:off x="317335" y="2013035"/>
            <a:ext cx="6884814" cy="283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Posee paneles que cualquiera puede usar</a:t>
            </a:r>
            <a:endParaRPr lang="es-E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Flexibilidad y versatilidad.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conecta con todas las fuentes de datos posibles.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herramienta nos ayuda a estudiar, analizar y monitorear datos durante un período de tiempo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posible configurar alertas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B34DE41-5BD8-7980-D8F0-1292214C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34" y="2013035"/>
            <a:ext cx="2486185" cy="2537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67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14DA8-51B0-CAF9-89A0-F1249D0E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b="1" i="0" u="none" strike="noStrike" dirty="0" err="1">
                <a:effectLst/>
              </a:rPr>
              <a:t>INSTALACIóN</a:t>
            </a:r>
            <a:r>
              <a:rPr lang="es-ES" b="1" i="0" u="none" strike="noStrike" dirty="0">
                <a:effectLst/>
              </a:rPr>
              <a:t> DE HERRAMIENTAS</a:t>
            </a:r>
            <a:endParaRPr lang="es-ES" dirty="0"/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A8950610-9F62-6E48-95FB-40AACD2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5</a:t>
            </a:fld>
            <a:endParaRPr lang="es-ES" sz="1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FF357-F716-C38A-C58A-0D7B2DDE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instalación es sencilla ya que únicamente es descargar la herramienta e instalarla con una serie de comandos sencillos.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C591E-B895-C88E-5485-B3C1057F5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15"/>
          <a:stretch>
            <a:fillRect/>
          </a:stretch>
        </p:blipFill>
        <p:spPr>
          <a:xfrm>
            <a:off x="581192" y="3070225"/>
            <a:ext cx="5427722" cy="18148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09175B-C92D-43EC-B4F0-9FD60C7310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13" y="3070225"/>
            <a:ext cx="5255895" cy="30003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3B03E85-7A08-24DB-CA0F-1029E7B67748}"/>
              </a:ext>
            </a:extLst>
          </p:cNvPr>
          <p:cNvSpPr txBox="1"/>
          <p:nvPr/>
        </p:nvSpPr>
        <p:spPr>
          <a:xfrm>
            <a:off x="471464" y="4843934"/>
            <a:ext cx="56245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Una vez instalados y en ejecución podemos buscar por la URL q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ue está definida por defecto:</a:t>
            </a:r>
          </a:p>
          <a:p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Grafana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E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http://localhost:3000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Prometheus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E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http://localhost:9090</a:t>
            </a:r>
            <a:r>
              <a:rPr lang="es-E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1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4C028-CBE2-A265-0C5B-CE287EBB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MONITORIZACIÓN DE UN NODO DESDE OTRO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276060C5-B840-8405-B20E-5A4B3318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dirty="0" smtClean="0"/>
              <a:pPr rtl="0"/>
              <a:t>6</a:t>
            </a:fld>
            <a:endParaRPr lang="es-ES" sz="140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C33ED3D-938C-6F7B-B6A5-01EFD627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00" y="2781020"/>
            <a:ext cx="3540242" cy="354024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D24CE0C-AFBE-539A-0E41-1E7A5242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20" y="3179540"/>
            <a:ext cx="2743201" cy="2743201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A6F5E02-7BB0-E600-C596-7077DB4834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1"/>
          <a:stretch/>
        </p:blipFill>
        <p:spPr>
          <a:xfrm>
            <a:off x="8589874" y="4349202"/>
            <a:ext cx="505868" cy="403876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01D57C2C-5302-877F-D5D8-AABE0A47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10" y="4068889"/>
            <a:ext cx="391420" cy="388158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1D0804EF-14C0-E539-5A0B-A8D4F712A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87" y="4049489"/>
            <a:ext cx="505867" cy="50165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06D8BFC-A79C-C182-0226-6DD561CF0FC4}"/>
              </a:ext>
            </a:extLst>
          </p:cNvPr>
          <p:cNvSpPr txBox="1"/>
          <p:nvPr/>
        </p:nvSpPr>
        <p:spPr>
          <a:xfrm>
            <a:off x="1579898" y="2439179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Configurar nodo a monitorear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FE91C4-3524-8378-5F05-082B8A0DBF80}"/>
              </a:ext>
            </a:extLst>
          </p:cNvPr>
          <p:cNvSpPr txBox="1"/>
          <p:nvPr/>
        </p:nvSpPr>
        <p:spPr>
          <a:xfrm>
            <a:off x="7071917" y="2439179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Configurar nodo que realiza el monitoreo</a:t>
            </a:r>
          </a:p>
        </p:txBody>
      </p:sp>
    </p:spTree>
    <p:extLst>
      <p:ext uri="{BB962C8B-B14F-4D97-AF65-F5344CB8AC3E}">
        <p14:creationId xmlns:p14="http://schemas.microsoft.com/office/powerpoint/2010/main" val="29085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50D0F-AF79-87C1-7513-805C1C5E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MONITORIZACIÓN DE UN NODO DESDE OTRO</a:t>
            </a:r>
            <a:endParaRPr lang="es-ES" dirty="0"/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21DBA878-026D-888B-CFBA-76A8DDE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dirty="0" smtClean="0"/>
              <a:pPr rtl="0"/>
              <a:t>7</a:t>
            </a:fld>
            <a:endParaRPr lang="es-ES" sz="1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1C7B4-96F1-6D57-E4B2-8524D881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64" y="1399033"/>
            <a:ext cx="11029615" cy="2414016"/>
          </a:xfrm>
        </p:spPr>
        <p:txBody>
          <a:bodyPr/>
          <a:lstStyle/>
          <a:p>
            <a:r>
              <a:rPr lang="es-ES" dirty="0"/>
              <a:t>Para esto vamos a necesitar la herramienta “</a:t>
            </a:r>
            <a:r>
              <a:rPr lang="es-ES" dirty="0" err="1"/>
              <a:t>node_exporter</a:t>
            </a:r>
            <a:r>
              <a:rPr lang="es-ES" dirty="0"/>
              <a:t>”. </a:t>
            </a:r>
          </a:p>
          <a:p>
            <a:r>
              <a:rPr lang="es-ES" dirty="0"/>
              <a:t>Necesitaremos crear un nodo con esta herramienta y que </a:t>
            </a:r>
            <a:r>
              <a:rPr lang="es-ES" dirty="0" err="1"/>
              <a:t>prometheus</a:t>
            </a:r>
            <a:r>
              <a:rPr lang="es-ES" dirty="0"/>
              <a:t> recolecte las métricas.</a:t>
            </a:r>
          </a:p>
          <a:p>
            <a:r>
              <a:rPr lang="es-ES" dirty="0"/>
              <a:t>Y una vez estén el nodo correctamente las métricas podremos representarlas en </a:t>
            </a:r>
            <a:r>
              <a:rPr lang="es-ES" dirty="0" err="1"/>
              <a:t>Grafana</a:t>
            </a:r>
            <a:r>
              <a:rPr lang="es-ES" dirty="0"/>
              <a:t> de manera más visual.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07E4D9-FB18-9665-1DB9-CD81A831F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242483"/>
            <a:ext cx="5753735" cy="32842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8CB010-E77E-9578-50E9-4EC0ACF6856C}"/>
              </a:ext>
            </a:extLst>
          </p:cNvPr>
          <p:cNvSpPr txBox="1"/>
          <p:nvPr/>
        </p:nvSpPr>
        <p:spPr>
          <a:xfrm>
            <a:off x="6587506" y="45152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http://localhost:9100/metrics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8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84C89-5A51-F8B7-B237-D00F247E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MONITORIZACIÓN DE UN NODO DESDE OTRO</a:t>
            </a:r>
            <a:endParaRPr lang="es-ES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7E0D65DC-1A00-DC4F-5308-9719454F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8</a:t>
            </a:fld>
            <a:endParaRPr lang="es-ES" sz="1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36230F-51BD-6693-806F-A3A096BC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3" y="1942753"/>
            <a:ext cx="11029615" cy="7272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Configuraremos el archivo “</a:t>
            </a:r>
            <a:r>
              <a:rPr lang="es-ES" dirty="0" err="1"/>
              <a:t>prometheus.yml</a:t>
            </a:r>
            <a:r>
              <a:rPr lang="es-ES" dirty="0"/>
              <a:t>” para poder ver el nodo desde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5C616-B630-2482-34A7-038571803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70049"/>
            <a:ext cx="5514808" cy="3200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C668C3-B144-64E5-05E0-A7508441F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0"/>
          <a:stretch>
            <a:fillRect/>
          </a:stretch>
        </p:blipFill>
        <p:spPr>
          <a:xfrm>
            <a:off x="6251451" y="2657091"/>
            <a:ext cx="5514806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35C31-6AB6-7126-30EA-E5251238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i="0" u="none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s-E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100AF343-52A7-A73C-EC92-27675CD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sz="1400" noProof="0" smtClean="0"/>
              <a:pPr rtl="0"/>
              <a:t>9</a:t>
            </a:fld>
            <a:endParaRPr lang="es-ES" sz="1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8EAA8D-B7B9-8DFB-AF33-1131DE7B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es-ES" dirty="0"/>
              <a:t>Creación de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r>
              <a:rPr lang="es-ES" dirty="0"/>
              <a:t>Implementación de un nuevo nodo y su monitorización.</a:t>
            </a:r>
          </a:p>
          <a:p>
            <a:r>
              <a:rPr lang="es-ES" dirty="0"/>
              <a:t>Monitorización de un servicio en el nodo.</a:t>
            </a:r>
          </a:p>
        </p:txBody>
      </p:sp>
    </p:spTree>
    <p:extLst>
      <p:ext uri="{BB962C8B-B14F-4D97-AF65-F5344CB8AC3E}">
        <p14:creationId xmlns:p14="http://schemas.microsoft.com/office/powerpoint/2010/main" val="34111178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0</TotalTime>
  <Words>442</Words>
  <Application>Microsoft Office PowerPoint</Application>
  <PresentationFormat>Panorámica</PresentationFormat>
  <Paragraphs>67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Aharoni</vt:lpstr>
      <vt:lpstr>Calibri</vt:lpstr>
      <vt:lpstr>Gill Sans MT</vt:lpstr>
      <vt:lpstr>Times New Roman</vt:lpstr>
      <vt:lpstr>Wingdings 2</vt:lpstr>
      <vt:lpstr>Dividendo</vt:lpstr>
      <vt:lpstr>Presentación de PowerPoint</vt:lpstr>
      <vt:lpstr>ÍNDICE</vt:lpstr>
      <vt:lpstr>QUÉ ES PROMETHEUS</vt:lpstr>
      <vt:lpstr>QUÉ es grafana</vt:lpstr>
      <vt:lpstr>INSTALACIóN DE HERRAMIENTAS</vt:lpstr>
      <vt:lpstr>MONITORIZACIÓN DE UN NODO DESDE OTRO</vt:lpstr>
      <vt:lpstr>MONITORIZACIÓN DE UN NODO DESDE OTRO</vt:lpstr>
      <vt:lpstr>MONITORIZACIÓN DE UN NODO DESDE OTRO</vt:lpstr>
      <vt:lpstr>DEMO</vt:lpstr>
      <vt:lpstr> DEMO : Creación de dashboards.  </vt:lpstr>
      <vt:lpstr>DEMO : Implementación de un nuevo nodo y su monitorización.  </vt:lpstr>
      <vt:lpstr>DEMO: Monitorización de un servicio en el nodo.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encrypt</dc:title>
  <dc:creator>GEMA GONZÁLEZ APONTE</dc:creator>
  <cp:lastModifiedBy>MARIO SERRANO ROMERO</cp:lastModifiedBy>
  <cp:revision>2</cp:revision>
  <dcterms:created xsi:type="dcterms:W3CDTF">2023-12-17T16:57:03Z</dcterms:created>
  <dcterms:modified xsi:type="dcterms:W3CDTF">2024-03-17T20:03:24Z</dcterms:modified>
</cp:coreProperties>
</file>