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32CCE-5143-48FD-8873-4ADAAE6D2D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35E42D-6D55-4D5F-8186-7D1C2FE5A62D}">
      <dgm:prSet/>
      <dgm:spPr/>
      <dgm:t>
        <a:bodyPr/>
        <a:lstStyle/>
        <a:p>
          <a:r>
            <a:rPr lang="en-US"/>
            <a:t>1) NI Labview ( v18 &amp; above</a:t>
          </a:r>
        </a:p>
      </dgm:t>
    </dgm:pt>
    <dgm:pt modelId="{BD034A1F-AC08-460F-BCAE-AFD2FE89A747}" type="parTrans" cxnId="{2D32EEC4-90E4-416C-9E70-C6BFE07542A8}">
      <dgm:prSet/>
      <dgm:spPr/>
      <dgm:t>
        <a:bodyPr/>
        <a:lstStyle/>
        <a:p>
          <a:endParaRPr lang="en-US"/>
        </a:p>
      </dgm:t>
    </dgm:pt>
    <dgm:pt modelId="{AB19EF8A-5C80-4748-B270-DBA4B7F3AB10}" type="sibTrans" cxnId="{2D32EEC4-90E4-416C-9E70-C6BFE07542A8}">
      <dgm:prSet/>
      <dgm:spPr/>
      <dgm:t>
        <a:bodyPr/>
        <a:lstStyle/>
        <a:p>
          <a:endParaRPr lang="en-US"/>
        </a:p>
      </dgm:t>
    </dgm:pt>
    <dgm:pt modelId="{713DF18B-371A-4126-A814-0ADE63557D73}">
      <dgm:prSet/>
      <dgm:spPr/>
      <dgm:t>
        <a:bodyPr/>
        <a:lstStyle/>
        <a:p>
          <a:r>
            <a:rPr lang="en-US"/>
            <a:t>2) Arduino IDE 1.8.19</a:t>
          </a:r>
        </a:p>
      </dgm:t>
    </dgm:pt>
    <dgm:pt modelId="{451A4716-6153-453F-AF46-FB627D8AE3DF}" type="parTrans" cxnId="{32E5D05E-1A7E-4117-81DE-48E4185B2D76}">
      <dgm:prSet/>
      <dgm:spPr/>
      <dgm:t>
        <a:bodyPr/>
        <a:lstStyle/>
        <a:p>
          <a:endParaRPr lang="en-US"/>
        </a:p>
      </dgm:t>
    </dgm:pt>
    <dgm:pt modelId="{D02967B7-5B31-4B7C-B33E-496C82E0A219}" type="sibTrans" cxnId="{32E5D05E-1A7E-4117-81DE-48E4185B2D76}">
      <dgm:prSet/>
      <dgm:spPr/>
      <dgm:t>
        <a:bodyPr/>
        <a:lstStyle/>
        <a:p>
          <a:endParaRPr lang="en-US"/>
        </a:p>
      </dgm:t>
    </dgm:pt>
    <dgm:pt modelId="{6291376E-4AEA-41C4-BA6E-24E6302EC2FE}">
      <dgm:prSet/>
      <dgm:spPr/>
      <dgm:t>
        <a:bodyPr/>
        <a:lstStyle/>
        <a:p>
          <a:r>
            <a:rPr lang="en-US"/>
            <a:t>3) NI-VISA Extension package </a:t>
          </a:r>
        </a:p>
      </dgm:t>
    </dgm:pt>
    <dgm:pt modelId="{6A3D15B0-C7AC-40BC-AE32-90137950526C}" type="parTrans" cxnId="{A63BD254-C00A-4589-8545-40ED13158523}">
      <dgm:prSet/>
      <dgm:spPr/>
      <dgm:t>
        <a:bodyPr/>
        <a:lstStyle/>
        <a:p>
          <a:endParaRPr lang="en-US"/>
        </a:p>
      </dgm:t>
    </dgm:pt>
    <dgm:pt modelId="{BD63D343-169D-4AA2-BC83-33171D54B84B}" type="sibTrans" cxnId="{A63BD254-C00A-4589-8545-40ED13158523}">
      <dgm:prSet/>
      <dgm:spPr/>
      <dgm:t>
        <a:bodyPr/>
        <a:lstStyle/>
        <a:p>
          <a:endParaRPr lang="en-US"/>
        </a:p>
      </dgm:t>
    </dgm:pt>
    <dgm:pt modelId="{907D5E71-1540-475C-A369-2B8E5E7A785D}" type="pres">
      <dgm:prSet presAssocID="{51B32CCE-5143-48FD-8873-4ADAAE6D2DA6}" presName="linear" presStyleCnt="0">
        <dgm:presLayoutVars>
          <dgm:animLvl val="lvl"/>
          <dgm:resizeHandles val="exact"/>
        </dgm:presLayoutVars>
      </dgm:prSet>
      <dgm:spPr/>
    </dgm:pt>
    <dgm:pt modelId="{05889640-A92B-4FD4-A341-8024E4544008}" type="pres">
      <dgm:prSet presAssocID="{7235E42D-6D55-4D5F-8186-7D1C2FE5A6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A39754-2FE1-427F-AC96-A672E06D61CC}" type="pres">
      <dgm:prSet presAssocID="{AB19EF8A-5C80-4748-B270-DBA4B7F3AB10}" presName="spacer" presStyleCnt="0"/>
      <dgm:spPr/>
    </dgm:pt>
    <dgm:pt modelId="{12A6408E-D6E0-46F1-9516-430B6C9D0755}" type="pres">
      <dgm:prSet presAssocID="{713DF18B-371A-4126-A814-0ADE63557D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E8BFA7-7974-4A59-B255-EF7746003F1B}" type="pres">
      <dgm:prSet presAssocID="{D02967B7-5B31-4B7C-B33E-496C82E0A219}" presName="spacer" presStyleCnt="0"/>
      <dgm:spPr/>
    </dgm:pt>
    <dgm:pt modelId="{6F5D2FE6-A3F5-492E-A2D9-DEC45ACB1588}" type="pres">
      <dgm:prSet presAssocID="{6291376E-4AEA-41C4-BA6E-24E6302EC2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DAE206-F8A8-4F0E-8557-B4261DFE250E}" type="presOf" srcId="{6291376E-4AEA-41C4-BA6E-24E6302EC2FE}" destId="{6F5D2FE6-A3F5-492E-A2D9-DEC45ACB1588}" srcOrd="0" destOrd="0" presId="urn:microsoft.com/office/officeart/2005/8/layout/vList2"/>
    <dgm:cxn modelId="{32E5D05E-1A7E-4117-81DE-48E4185B2D76}" srcId="{51B32CCE-5143-48FD-8873-4ADAAE6D2DA6}" destId="{713DF18B-371A-4126-A814-0ADE63557D73}" srcOrd="1" destOrd="0" parTransId="{451A4716-6153-453F-AF46-FB627D8AE3DF}" sibTransId="{D02967B7-5B31-4B7C-B33E-496C82E0A219}"/>
    <dgm:cxn modelId="{A63BD254-C00A-4589-8545-40ED13158523}" srcId="{51B32CCE-5143-48FD-8873-4ADAAE6D2DA6}" destId="{6291376E-4AEA-41C4-BA6E-24E6302EC2FE}" srcOrd="2" destOrd="0" parTransId="{6A3D15B0-C7AC-40BC-AE32-90137950526C}" sibTransId="{BD63D343-169D-4AA2-BC83-33171D54B84B}"/>
    <dgm:cxn modelId="{EAADECA3-E6DA-4766-A1C4-9A33FA69E2AD}" type="presOf" srcId="{7235E42D-6D55-4D5F-8186-7D1C2FE5A62D}" destId="{05889640-A92B-4FD4-A341-8024E4544008}" srcOrd="0" destOrd="0" presId="urn:microsoft.com/office/officeart/2005/8/layout/vList2"/>
    <dgm:cxn modelId="{8FD47AB3-B143-4E93-AE5C-12D3931AE989}" type="presOf" srcId="{51B32CCE-5143-48FD-8873-4ADAAE6D2DA6}" destId="{907D5E71-1540-475C-A369-2B8E5E7A785D}" srcOrd="0" destOrd="0" presId="urn:microsoft.com/office/officeart/2005/8/layout/vList2"/>
    <dgm:cxn modelId="{2D32EEC4-90E4-416C-9E70-C6BFE07542A8}" srcId="{51B32CCE-5143-48FD-8873-4ADAAE6D2DA6}" destId="{7235E42D-6D55-4D5F-8186-7D1C2FE5A62D}" srcOrd="0" destOrd="0" parTransId="{BD034A1F-AC08-460F-BCAE-AFD2FE89A747}" sibTransId="{AB19EF8A-5C80-4748-B270-DBA4B7F3AB10}"/>
    <dgm:cxn modelId="{A8F5D1DC-26D8-46D5-BAE2-AA2B302843F1}" type="presOf" srcId="{713DF18B-371A-4126-A814-0ADE63557D73}" destId="{12A6408E-D6E0-46F1-9516-430B6C9D0755}" srcOrd="0" destOrd="0" presId="urn:microsoft.com/office/officeart/2005/8/layout/vList2"/>
    <dgm:cxn modelId="{73A8970E-6148-4FAF-A5E6-C189619F92D3}" type="presParOf" srcId="{907D5E71-1540-475C-A369-2B8E5E7A785D}" destId="{05889640-A92B-4FD4-A341-8024E4544008}" srcOrd="0" destOrd="0" presId="urn:microsoft.com/office/officeart/2005/8/layout/vList2"/>
    <dgm:cxn modelId="{D75502CE-F8A2-479B-B6A1-A310C71B91F2}" type="presParOf" srcId="{907D5E71-1540-475C-A369-2B8E5E7A785D}" destId="{2EA39754-2FE1-427F-AC96-A672E06D61CC}" srcOrd="1" destOrd="0" presId="urn:microsoft.com/office/officeart/2005/8/layout/vList2"/>
    <dgm:cxn modelId="{D84A6868-E620-4202-963D-DC278E72FBBF}" type="presParOf" srcId="{907D5E71-1540-475C-A369-2B8E5E7A785D}" destId="{12A6408E-D6E0-46F1-9516-430B6C9D0755}" srcOrd="2" destOrd="0" presId="urn:microsoft.com/office/officeart/2005/8/layout/vList2"/>
    <dgm:cxn modelId="{579EB5E3-A3F8-4C1A-9007-E54D98A91D22}" type="presParOf" srcId="{907D5E71-1540-475C-A369-2B8E5E7A785D}" destId="{BAE8BFA7-7974-4A59-B255-EF7746003F1B}" srcOrd="3" destOrd="0" presId="urn:microsoft.com/office/officeart/2005/8/layout/vList2"/>
    <dgm:cxn modelId="{3CC98723-2866-4ADE-B91F-95FE6744A396}" type="presParOf" srcId="{907D5E71-1540-475C-A369-2B8E5E7A785D}" destId="{6F5D2FE6-A3F5-492E-A2D9-DEC45ACB15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89640-A92B-4FD4-A341-8024E4544008}">
      <dsp:nvSpPr>
        <dsp:cNvPr id="0" name=""/>
        <dsp:cNvSpPr/>
      </dsp:nvSpPr>
      <dsp:spPr>
        <a:xfrm>
          <a:off x="0" y="10206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1) NI Labview ( v18 &amp; above</a:t>
          </a:r>
        </a:p>
      </dsp:txBody>
      <dsp:txXfrm>
        <a:off x="87385" y="97591"/>
        <a:ext cx="6622905" cy="1615330"/>
      </dsp:txXfrm>
    </dsp:sp>
    <dsp:sp modelId="{12A6408E-D6E0-46F1-9516-430B6C9D0755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2) Arduino IDE 1.8.19</a:t>
          </a:r>
        </a:p>
      </dsp:txBody>
      <dsp:txXfrm>
        <a:off x="87385" y="2017291"/>
        <a:ext cx="6622905" cy="1615330"/>
      </dsp:txXfrm>
    </dsp:sp>
    <dsp:sp modelId="{6F5D2FE6-A3F5-492E-A2D9-DEC45ACB1588}">
      <dsp:nvSpPr>
        <dsp:cNvPr id="0" name=""/>
        <dsp:cNvSpPr/>
      </dsp:nvSpPr>
      <dsp:spPr>
        <a:xfrm>
          <a:off x="0" y="3849606"/>
          <a:ext cx="6797675" cy="17901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3) NI-VISA Extension package </a:t>
          </a:r>
        </a:p>
      </dsp:txBody>
      <dsp:txXfrm>
        <a:off x="87385" y="3936991"/>
        <a:ext cx="6622905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0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826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17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278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6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010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63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16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637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059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27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77D233-74D8-4A9A-A4C6-A54752130D0E}" type="datetimeFigureOut">
              <a:rPr lang="el-GR" smtClean="0"/>
              <a:t>9/7/2022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F90EC-59AF-4B02-9F16-64B273D99B5D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CF66F5A-F370-473D-ACBF-16E8B97B0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Servo Radar Detection System using Arduino &amp; LABVIEW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l-GR" sz="3700" dirty="0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E9E0057-8FAB-4DC0-9E3A-A16A2FDA3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l-GR" sz="15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5F10D-6C54-6798-B918-F9CE4C28B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9" r="29006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138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06F797-123C-4E07-8546-D4A3DA07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Schematic, Hardware &amp; Connection Between Components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81B956-E4EB-7336-D623-F1ECE366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1)Arduino Uno</a:t>
            </a:r>
          </a:p>
          <a:p>
            <a:r>
              <a:rPr lang="en-US" sz="1500">
                <a:solidFill>
                  <a:srgbClr val="FFFFFF"/>
                </a:solidFill>
              </a:rPr>
              <a:t>2) Ultrasonic Sensor: HC-SR04</a:t>
            </a:r>
          </a:p>
          <a:p>
            <a:r>
              <a:rPr lang="en-US" sz="1500">
                <a:solidFill>
                  <a:srgbClr val="FFFFFF"/>
                </a:solidFill>
              </a:rPr>
              <a:t>3)Servo Motor</a:t>
            </a:r>
          </a:p>
          <a:p>
            <a:r>
              <a:rPr lang="en-US" sz="1500">
                <a:solidFill>
                  <a:srgbClr val="FFFFFF"/>
                </a:solidFill>
              </a:rPr>
              <a:t>4)Breadboard</a:t>
            </a:r>
          </a:p>
          <a:p>
            <a:r>
              <a:rPr lang="en-US" sz="1500">
                <a:solidFill>
                  <a:srgbClr val="FFFFFF"/>
                </a:solidFill>
              </a:rPr>
              <a:t>5)MIKROE-512 breadboard Jumper wires</a:t>
            </a:r>
          </a:p>
          <a:p>
            <a:r>
              <a:rPr lang="en-US" sz="1500">
                <a:solidFill>
                  <a:srgbClr val="FFFFFF"/>
                </a:solidFill>
              </a:rPr>
              <a:t>6)RS Pro Make USB A to Male USB B Cable, USB 2.0, 500mm</a:t>
            </a:r>
          </a:p>
        </p:txBody>
      </p:sp>
      <p:pic>
        <p:nvPicPr>
          <p:cNvPr id="5" name="Θέση περιεχομένου 4" descr="Εικόνα που περιέχει κείμενο, ηλεκτρονικές συσκευές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F862E75-9DD3-4818-AD2C-55721A764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r="1711" b="-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0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8E5B082-EBE2-4C62-90FD-6218776C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 Requirements</a:t>
            </a:r>
            <a:endParaRPr lang="el-GR" sz="36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Θέση περιεχομένου 2">
            <a:extLst>
              <a:ext uri="{FF2B5EF4-FFF2-40B4-BE49-F238E27FC236}">
                <a16:creationId xmlns:a16="http://schemas.microsoft.com/office/drawing/2014/main" id="{6F68FDB2-5F73-B0A0-D540-24082624E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4830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38CAE68-6B68-435C-ADF0-B452444F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Basic Overview and User Interface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B405D31-1898-4751-8E5B-DB11E78F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" r="7199" b="-1"/>
          <a:stretch/>
        </p:blipFill>
        <p:spPr>
          <a:xfrm>
            <a:off x="5432931" y="601747"/>
            <a:ext cx="5650247" cy="51308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81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7BC49A0-37E1-482D-877E-BEAFD875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General Cost of Project Shown</a:t>
            </a:r>
          </a:p>
        </p:txBody>
      </p:sp>
      <p:pic>
        <p:nvPicPr>
          <p:cNvPr id="7" name="Θέση περιεχομένου 6" descr="Εικόνα που περιέχει κείμενο, ηλεκτρονικές συσκευές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411BBE54-FF33-42CA-890C-BAD0AD4C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3" y="640080"/>
            <a:ext cx="4885066" cy="360273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C49C5A0-0DB6-4096-AE88-ED4E9D6A9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871" y="659606"/>
            <a:ext cx="2513836" cy="36027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193512"/>
      </p:ext>
    </p:extLst>
  </p:cSld>
  <p:clrMapOvr>
    <a:masterClrMapping/>
  </p:clrMapOvr>
</p:sld>
</file>

<file path=ppt/theme/theme1.xml><?xml version="1.0" encoding="utf-8"?>
<a:theme xmlns:a="http://schemas.openxmlformats.org/drawingml/2006/main" name="Ανασκόπηση">
  <a:themeElements>
    <a:clrScheme name="Ανασκόπηση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86</Words>
  <Application>Microsoft Office PowerPoint</Application>
  <PresentationFormat>Ευρεία οθόνη</PresentationFormat>
  <Paragraphs>14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Ανασκόπηση</vt:lpstr>
      <vt:lpstr>Servo Radar Detection System using Arduino &amp; LABVIEW </vt:lpstr>
      <vt:lpstr>Schematic, Hardware &amp; Connection Between Components</vt:lpstr>
      <vt:lpstr>Software Requirements</vt:lpstr>
      <vt:lpstr>Basic Overview and User Interface</vt:lpstr>
      <vt:lpstr>General Cost of Project Shown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Radar Detection System using Arduino &amp; LABVIEW </dc:title>
  <dc:creator>marios stamatiou stamatiou</dc:creator>
  <cp:lastModifiedBy>marios stamatiou stamatiou</cp:lastModifiedBy>
  <cp:revision>7</cp:revision>
  <dcterms:created xsi:type="dcterms:W3CDTF">2022-07-08T23:24:31Z</dcterms:created>
  <dcterms:modified xsi:type="dcterms:W3CDTF">2022-07-08T23:47:39Z</dcterms:modified>
</cp:coreProperties>
</file>