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81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7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812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50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408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20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12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396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922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02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40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8E97-F140-47E3-A9AA-0D615CC39E17}" type="datetimeFigureOut">
              <a:rPr lang="hr-HR" smtClean="0"/>
              <a:t>26.2.2024.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9B01-8513-4254-9FDB-F1B4E5C6DB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92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Title-change.html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Napraviti </a:t>
            </a:r>
            <a:r>
              <a:rPr lang="hr-HR" dirty="0" err="1" smtClean="0"/>
              <a:t>html</a:t>
            </a:r>
            <a:r>
              <a:rPr lang="hr-HR" dirty="0" smtClean="0"/>
              <a:t> stranicu sa jednim gumbom: </a:t>
            </a:r>
            <a:r>
              <a:rPr lang="hr-HR" dirty="0" err="1" smtClean="0"/>
              <a:t>change</a:t>
            </a:r>
            <a:r>
              <a:rPr lang="hr-HR" dirty="0" smtClean="0"/>
              <a:t> title, kad se pritisne gumb promjeni naslov stranice u „title </a:t>
            </a:r>
            <a:r>
              <a:rPr lang="hr-HR" dirty="0" err="1" smtClean="0"/>
              <a:t>changed</a:t>
            </a:r>
            <a:r>
              <a:rPr lang="hr-HR" dirty="0" smtClean="0"/>
              <a:t>.” Title je prije klika na gumb: „title”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26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9893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Široki zaslon</PresentationFormat>
  <Paragraphs>2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sustava Office</vt:lpstr>
      <vt:lpstr>Title-change.html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Mario Šutalo</dc:creator>
  <cp:lastModifiedBy>Mario Šutalo</cp:lastModifiedBy>
  <cp:revision>2</cp:revision>
  <dcterms:created xsi:type="dcterms:W3CDTF">2024-02-26T12:04:01Z</dcterms:created>
  <dcterms:modified xsi:type="dcterms:W3CDTF">2024-02-26T12:21:40Z</dcterms:modified>
</cp:coreProperties>
</file>