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653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50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25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27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980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259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090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597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218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922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98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CB68-6318-4437-A148-0838DDBDAF9E}" type="datetimeFigureOut">
              <a:rPr lang="hr-HR" smtClean="0"/>
              <a:t>20.12.2023.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E92E-93F7-449E-BC83-24B0A32BCF7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16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>
          <a:xfrm>
            <a:off x="846035" y="466446"/>
            <a:ext cx="10515600" cy="6193768"/>
          </a:xfrm>
        </p:spPr>
        <p:txBody>
          <a:bodyPr>
            <a:normAutofit/>
          </a:bodyPr>
          <a:lstStyle/>
          <a:p>
            <a:r>
              <a:rPr lang="hr-HR" dirty="0" smtClean="0"/>
              <a:t>Napraviti funkciju </a:t>
            </a:r>
            <a:r>
              <a:rPr lang="hr-HR" dirty="0" err="1" smtClean="0"/>
              <a:t>convertSpeed</a:t>
            </a:r>
            <a:r>
              <a:rPr lang="hr-HR" dirty="0" smtClean="0"/>
              <a:t> koja pretvara brzinu iz km/h u </a:t>
            </a:r>
            <a:r>
              <a:rPr lang="hr-HR" dirty="0" err="1" smtClean="0"/>
              <a:t>mph</a:t>
            </a:r>
            <a:r>
              <a:rPr lang="hr-HR" dirty="0" smtClean="0"/>
              <a:t> ili iz </a:t>
            </a:r>
            <a:r>
              <a:rPr lang="hr-HR" dirty="0" err="1" smtClean="0"/>
              <a:t>mp</a:t>
            </a:r>
            <a:r>
              <a:rPr lang="hr-HR" dirty="0" err="1"/>
              <a:t>h</a:t>
            </a:r>
            <a:r>
              <a:rPr lang="hr-HR" dirty="0" smtClean="0"/>
              <a:t> to km/h</a:t>
            </a:r>
          </a:p>
          <a:p>
            <a:r>
              <a:rPr lang="hr-HR" dirty="0"/>
              <a:t>F</a:t>
            </a:r>
            <a:r>
              <a:rPr lang="hr-HR" dirty="0" smtClean="0"/>
              <a:t>unkciju  prima 2 parametra: trenutnu brzinu i mjernu jedinicu</a:t>
            </a:r>
          </a:p>
          <a:p>
            <a:r>
              <a:rPr lang="hr-HR" dirty="0" smtClean="0"/>
              <a:t>Funkcija treba preračunati i vratiti brzinu u drugoj mjernoj jedinici.</a:t>
            </a:r>
          </a:p>
          <a:p>
            <a:r>
              <a:rPr lang="hr-HR" dirty="0" smtClean="0"/>
              <a:t>Pozvati funkciju dva puta sa različitim brzinama i mjernim jedinicama.</a:t>
            </a:r>
          </a:p>
          <a:p>
            <a:r>
              <a:rPr lang="hr-HR" dirty="0" err="1" smtClean="0"/>
              <a:t>Npr</a:t>
            </a:r>
            <a:r>
              <a:rPr lang="hr-HR" dirty="0" smtClean="0"/>
              <a:t> kada treba pretvoriti brzinu iz km/h u </a:t>
            </a:r>
            <a:r>
              <a:rPr lang="hr-HR" dirty="0" err="1" smtClean="0"/>
              <a:t>mph</a:t>
            </a:r>
            <a:r>
              <a:rPr lang="hr-HR" dirty="0" smtClean="0"/>
              <a:t>: </a:t>
            </a:r>
            <a:r>
              <a:rPr lang="hr-HR" dirty="0" err="1" smtClean="0"/>
              <a:t>convertSpeed</a:t>
            </a:r>
            <a:r>
              <a:rPr lang="hr-HR" dirty="0" smtClean="0"/>
              <a:t>(120, ‘km/h’)</a:t>
            </a:r>
          </a:p>
          <a:p>
            <a:r>
              <a:rPr lang="hr-HR" dirty="0" smtClean="0"/>
              <a:t>I obrnuto iz </a:t>
            </a:r>
            <a:r>
              <a:rPr lang="hr-HR" dirty="0" err="1" smtClean="0"/>
              <a:t>mph</a:t>
            </a:r>
            <a:r>
              <a:rPr lang="hr-HR" dirty="0" smtClean="0"/>
              <a:t> u km/h: </a:t>
            </a:r>
            <a:r>
              <a:rPr lang="hr-HR" dirty="0" err="1" smtClean="0"/>
              <a:t>convertSpeed</a:t>
            </a:r>
            <a:r>
              <a:rPr lang="hr-HR" dirty="0" smtClean="0"/>
              <a:t>(90, ‘</a:t>
            </a:r>
            <a:r>
              <a:rPr lang="hr-HR" dirty="0" err="1" smtClean="0"/>
              <a:t>mph</a:t>
            </a:r>
            <a:r>
              <a:rPr lang="hr-HR" dirty="0" smtClean="0"/>
              <a:t>’)</a:t>
            </a:r>
          </a:p>
          <a:p>
            <a:r>
              <a:rPr lang="hr-HR" dirty="0" smtClean="0"/>
              <a:t>Pozive funkcija spremiti u </a:t>
            </a:r>
            <a:r>
              <a:rPr lang="hr-HR" dirty="0" err="1" smtClean="0"/>
              <a:t>varijable:speedInMph</a:t>
            </a:r>
            <a:r>
              <a:rPr lang="hr-HR" dirty="0" smtClean="0"/>
              <a:t>, </a:t>
            </a:r>
            <a:r>
              <a:rPr lang="hr-HR" dirty="0" err="1" smtClean="0"/>
              <a:t>speedInKmh</a:t>
            </a:r>
            <a:r>
              <a:rPr lang="hr-HR" dirty="0" smtClean="0"/>
              <a:t> te ih ispisati u konzolu.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521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Koji broj je veći</a:t>
            </a:r>
            <a:endParaRPr lang="hr-H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83841"/>
            <a:ext cx="9462334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altLang="sr-Latn-RS" sz="3200" dirty="0" err="1"/>
              <a:t>Write</a:t>
            </a:r>
            <a:r>
              <a:rPr lang="sr-Latn-RS" altLang="sr-Latn-RS" sz="3200" dirty="0"/>
              <a:t> a </a:t>
            </a:r>
            <a:r>
              <a:rPr lang="sr-Latn-RS" altLang="sr-Latn-RS" sz="3200" dirty="0" err="1"/>
              <a:t>function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named</a:t>
            </a:r>
            <a:r>
              <a:rPr lang="sr-Latn-RS" altLang="sr-Latn-RS" sz="3200" dirty="0"/>
              <a:t> </a:t>
            </a:r>
            <a:r>
              <a:rPr lang="sr-Latn-RS" altLang="sr-Latn-RS" sz="3200" dirty="0" err="1"/>
              <a:t>greaterNum</a:t>
            </a:r>
            <a:r>
              <a:rPr lang="sr-Latn-RS" altLang="sr-Latn-RS" sz="3200" dirty="0"/>
              <a:t> </a:t>
            </a:r>
            <a:r>
              <a:rPr lang="sr-Latn-RS" altLang="sr-Latn-RS" sz="3200" dirty="0" err="1"/>
              <a:t>that</a:t>
            </a:r>
            <a:r>
              <a:rPr lang="sr-Latn-RS" altLang="sr-Latn-RS" sz="3200" dirty="0"/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altLang="sr-Latn-RS" sz="2800" dirty="0" err="1"/>
              <a:t>takes</a:t>
            </a:r>
            <a:r>
              <a:rPr lang="sr-Latn-RS" altLang="sr-Latn-RS" sz="2800" dirty="0"/>
              <a:t> 2 </a:t>
            </a:r>
            <a:r>
              <a:rPr lang="sr-Latn-RS" altLang="sr-Latn-RS" sz="2800" dirty="0" err="1"/>
              <a:t>arguments</a:t>
            </a:r>
            <a:r>
              <a:rPr lang="sr-Latn-RS" altLang="sr-Latn-RS" sz="2800" dirty="0"/>
              <a:t>, </a:t>
            </a:r>
            <a:r>
              <a:rPr lang="sr-Latn-RS" altLang="sr-Latn-RS" sz="2800" dirty="0" err="1"/>
              <a:t>both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numbers</a:t>
            </a:r>
            <a:r>
              <a:rPr lang="sr-Latn-RS" altLang="sr-Latn-RS" sz="2800" dirty="0"/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altLang="sr-Latn-RS" sz="2800" dirty="0" err="1"/>
              <a:t>returns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whichever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number</a:t>
            </a:r>
            <a:r>
              <a:rPr lang="sr-Latn-RS" altLang="sr-Latn-RS" sz="2800" dirty="0"/>
              <a:t> is </a:t>
            </a:r>
            <a:r>
              <a:rPr lang="sr-Latn-RS" altLang="sr-Latn-RS" sz="2800" dirty="0" err="1"/>
              <a:t>the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greater</a:t>
            </a:r>
            <a:r>
              <a:rPr lang="sr-Latn-RS" altLang="sr-Latn-RS" sz="2800" dirty="0"/>
              <a:t> (</a:t>
            </a:r>
            <a:r>
              <a:rPr lang="sr-Latn-RS" altLang="sr-Latn-RS" sz="2800" dirty="0" err="1"/>
              <a:t>higher</a:t>
            </a:r>
            <a:r>
              <a:rPr lang="sr-Latn-RS" altLang="sr-Latn-RS" sz="2800" dirty="0"/>
              <a:t>) </a:t>
            </a:r>
            <a:r>
              <a:rPr lang="sr-Latn-RS" altLang="sr-Latn-RS" sz="2800" dirty="0" err="1"/>
              <a:t>number</a:t>
            </a:r>
            <a:r>
              <a:rPr lang="sr-Latn-RS" altLang="sr-Latn-RS" sz="2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altLang="sr-Latn-RS" sz="3200" dirty="0" err="1"/>
              <a:t>Call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that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function</a:t>
            </a:r>
            <a:r>
              <a:rPr lang="sr-Latn-RS" altLang="sr-Latn-RS" sz="3200" dirty="0"/>
              <a:t> 2 </a:t>
            </a:r>
            <a:r>
              <a:rPr lang="sr-Latn-RS" altLang="sr-Latn-RS" sz="3200" dirty="0" err="1"/>
              <a:t>times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with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different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number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pairs</a:t>
            </a:r>
            <a:r>
              <a:rPr lang="sr-Latn-RS" altLang="sr-Latn-RS" sz="3200" dirty="0"/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altLang="sr-Latn-RS" sz="3200" dirty="0" err="1"/>
              <a:t>and</a:t>
            </a:r>
            <a:r>
              <a:rPr lang="sr-Latn-RS" altLang="sr-Latn-RS" sz="3200" dirty="0"/>
              <a:t> log </a:t>
            </a:r>
            <a:r>
              <a:rPr lang="sr-Latn-RS" altLang="sr-Latn-RS" sz="3200" dirty="0" err="1"/>
              <a:t>the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output</a:t>
            </a:r>
            <a:r>
              <a:rPr lang="sr-Latn-RS" altLang="sr-Latn-RS" sz="3200" dirty="0"/>
              <a:t> to </a:t>
            </a:r>
            <a:r>
              <a:rPr lang="sr-Latn-RS" altLang="sr-Latn-RS" sz="3200" dirty="0" err="1"/>
              <a:t>make</a:t>
            </a:r>
            <a:r>
              <a:rPr lang="sr-Latn-RS" altLang="sr-Latn-RS" sz="3200" dirty="0"/>
              <a:t> sure </a:t>
            </a:r>
            <a:r>
              <a:rPr lang="sr-Latn-RS" altLang="sr-Latn-RS" sz="3200" dirty="0" err="1"/>
              <a:t>it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works</a:t>
            </a:r>
            <a:r>
              <a:rPr lang="sr-Latn-RS" altLang="sr-Latn-RS" sz="32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altLang="sr-Latn-RS" sz="3200" dirty="0"/>
              <a:t>(</a:t>
            </a:r>
            <a:r>
              <a:rPr lang="sr-Latn-RS" altLang="sr-Latn-RS" sz="3200" dirty="0" err="1"/>
              <a:t>e.g</a:t>
            </a:r>
            <a:r>
              <a:rPr lang="sr-Latn-RS" altLang="sr-Latn-RS" sz="3200" dirty="0"/>
              <a:t>. "</a:t>
            </a:r>
            <a:r>
              <a:rPr lang="sr-Latn-RS" altLang="sr-Latn-RS" sz="3200" dirty="0" err="1"/>
              <a:t>The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greater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number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of</a:t>
            </a:r>
            <a:r>
              <a:rPr lang="sr-Latn-RS" altLang="sr-Latn-RS" sz="3200" dirty="0"/>
              <a:t> 5 </a:t>
            </a:r>
            <a:r>
              <a:rPr lang="sr-Latn-RS" altLang="sr-Latn-RS" sz="3200" dirty="0" err="1"/>
              <a:t>and</a:t>
            </a:r>
            <a:r>
              <a:rPr lang="sr-Latn-RS" altLang="sr-Latn-RS" sz="3200" dirty="0"/>
              <a:t> 10 is 10.").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prevoditelj</a:t>
            </a:r>
            <a:endParaRPr lang="hr-H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60"/>
            <a:ext cx="10891058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sr-Latn-R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sr-Latn-RS" sz="3200" dirty="0" err="1"/>
              <a:t>Write</a:t>
            </a:r>
            <a:r>
              <a:rPr lang="sr-Latn-RS" altLang="sr-Latn-RS" sz="3200" dirty="0"/>
              <a:t> a </a:t>
            </a:r>
            <a:r>
              <a:rPr lang="sr-Latn-RS" altLang="sr-Latn-RS" sz="3200" dirty="0" err="1"/>
              <a:t>function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named</a:t>
            </a:r>
            <a:r>
              <a:rPr lang="sr-Latn-RS" altLang="sr-Latn-RS" sz="3200" dirty="0"/>
              <a:t> </a:t>
            </a:r>
            <a:r>
              <a:rPr lang="sr-Latn-RS" altLang="sr-Latn-RS" sz="3200" dirty="0" err="1"/>
              <a:t>helloWorld</a:t>
            </a:r>
            <a:r>
              <a:rPr lang="sr-Latn-RS" altLang="sr-Latn-RS" sz="3200" dirty="0"/>
              <a:t> </a:t>
            </a:r>
            <a:r>
              <a:rPr lang="sr-Latn-RS" altLang="sr-Latn-RS" sz="3200" dirty="0" err="1"/>
              <a:t>that</a:t>
            </a:r>
            <a:r>
              <a:rPr lang="sr-Latn-RS" altLang="sr-Latn-RS" sz="3200" dirty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sr-Latn-RS" sz="2800" dirty="0" err="1"/>
              <a:t>takes</a:t>
            </a:r>
            <a:r>
              <a:rPr lang="sr-Latn-RS" altLang="sr-Latn-RS" sz="2800" dirty="0"/>
              <a:t> 1 argument, a </a:t>
            </a:r>
            <a:r>
              <a:rPr lang="sr-Latn-RS" altLang="sr-Latn-RS" sz="2800" dirty="0" err="1"/>
              <a:t>language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code</a:t>
            </a:r>
            <a:r>
              <a:rPr lang="sr-Latn-RS" altLang="sr-Latn-RS" sz="2800" dirty="0"/>
              <a:t> (</a:t>
            </a:r>
            <a:r>
              <a:rPr lang="sr-Latn-RS" altLang="sr-Latn-RS" sz="2800" dirty="0" err="1"/>
              <a:t>e.g</a:t>
            </a:r>
            <a:r>
              <a:rPr lang="sr-Latn-RS" altLang="sr-Latn-RS" sz="2800" dirty="0"/>
              <a:t>. "</a:t>
            </a:r>
            <a:r>
              <a:rPr lang="sr-Latn-RS" altLang="sr-Latn-RS" sz="2800" dirty="0" err="1"/>
              <a:t>es</a:t>
            </a:r>
            <a:r>
              <a:rPr lang="sr-Latn-RS" altLang="sr-Latn-RS" sz="2800" dirty="0"/>
              <a:t>", "de", "</a:t>
            </a:r>
            <a:r>
              <a:rPr lang="sr-Latn-RS" altLang="sr-Latn-RS" sz="2800" dirty="0" err="1"/>
              <a:t>en</a:t>
            </a:r>
            <a:r>
              <a:rPr lang="sr-Latn-RS" altLang="sr-Latn-RS" sz="2800" dirty="0"/>
              <a:t>")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sr-Latn-RS" sz="2800" dirty="0" err="1"/>
              <a:t>returns</a:t>
            </a:r>
            <a:r>
              <a:rPr lang="sr-Latn-RS" altLang="sr-Latn-RS" sz="2800" dirty="0"/>
              <a:t> "</a:t>
            </a:r>
            <a:r>
              <a:rPr lang="sr-Latn-RS" altLang="sr-Latn-RS" sz="2800" dirty="0" err="1"/>
              <a:t>Hello</a:t>
            </a:r>
            <a:r>
              <a:rPr lang="sr-Latn-RS" altLang="sr-Latn-RS" sz="2800" dirty="0"/>
              <a:t>, </a:t>
            </a:r>
            <a:r>
              <a:rPr lang="sr-Latn-RS" altLang="sr-Latn-RS" sz="2800" dirty="0" err="1"/>
              <a:t>World</a:t>
            </a:r>
            <a:r>
              <a:rPr lang="sr-Latn-RS" altLang="sr-Latn-RS" sz="2800" dirty="0"/>
              <a:t>" </a:t>
            </a:r>
            <a:r>
              <a:rPr lang="sr-Latn-RS" altLang="sr-Latn-RS" sz="2800" dirty="0" err="1"/>
              <a:t>for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the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given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language</a:t>
            </a:r>
            <a:r>
              <a:rPr lang="sr-Latn-RS" altLang="sr-Latn-RS" sz="2800" dirty="0"/>
              <a:t>, </a:t>
            </a:r>
            <a:r>
              <a:rPr lang="sr-Latn-RS" altLang="sr-Latn-RS" sz="2800" dirty="0" err="1"/>
              <a:t>for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atleast</a:t>
            </a:r>
            <a:r>
              <a:rPr lang="sr-Latn-RS" altLang="sr-Latn-RS" sz="2800" dirty="0"/>
              <a:t> 3 </a:t>
            </a:r>
            <a:r>
              <a:rPr lang="sr-Latn-RS" altLang="sr-Latn-RS" sz="2800" dirty="0" err="1"/>
              <a:t>languages</a:t>
            </a:r>
            <a:r>
              <a:rPr lang="sr-Latn-RS" altLang="sr-Latn-RS" sz="2800" dirty="0"/>
              <a:t>. </a:t>
            </a:r>
            <a:endParaRPr lang="sr-Latn-RS" altLang="sr-Latn-RS" sz="28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sr-Latn-RS" sz="2800" dirty="0" err="1" smtClean="0"/>
              <a:t>It</a:t>
            </a:r>
            <a:r>
              <a:rPr lang="sr-Latn-RS" altLang="sr-Latn-RS" sz="2800" dirty="0" smtClean="0"/>
              <a:t> </a:t>
            </a:r>
            <a:r>
              <a:rPr lang="sr-Latn-RS" altLang="sr-Latn-RS" sz="2800" dirty="0" err="1"/>
              <a:t>should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default</a:t>
            </a:r>
            <a:r>
              <a:rPr lang="sr-Latn-RS" altLang="sr-Latn-RS" sz="2800" dirty="0"/>
              <a:t> to </a:t>
            </a:r>
            <a:r>
              <a:rPr lang="sr-Latn-RS" altLang="sr-Latn-RS" sz="2800" dirty="0" err="1"/>
              <a:t>returning</a:t>
            </a:r>
            <a:r>
              <a:rPr lang="sr-Latn-RS" altLang="sr-Latn-RS" sz="2800" dirty="0"/>
              <a:t> </a:t>
            </a:r>
            <a:r>
              <a:rPr lang="sr-Latn-RS" altLang="sr-Latn-RS" sz="2800" dirty="0" err="1"/>
              <a:t>English</a:t>
            </a:r>
            <a:r>
              <a:rPr lang="sr-Latn-RS" altLang="sr-Latn-RS" sz="28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sr-Latn-RS" altLang="sr-Latn-RS" sz="3200" dirty="0" err="1"/>
              <a:t>Call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that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function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for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each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of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the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supported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languages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and</a:t>
            </a:r>
            <a:r>
              <a:rPr lang="sr-Latn-RS" altLang="sr-Latn-RS" sz="3200" dirty="0"/>
              <a:t> </a:t>
            </a:r>
            <a:endParaRPr lang="sr-Latn-RS" altLang="sr-Latn-RS" sz="32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r-Latn-RS" altLang="sr-Latn-RS" sz="3200" dirty="0" smtClean="0"/>
              <a:t>  log </a:t>
            </a:r>
            <a:r>
              <a:rPr lang="sr-Latn-RS" altLang="sr-Latn-RS" sz="3200" dirty="0" err="1"/>
              <a:t>the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result</a:t>
            </a:r>
            <a:r>
              <a:rPr lang="sr-Latn-RS" altLang="sr-Latn-RS" sz="3200" dirty="0"/>
              <a:t> to </a:t>
            </a:r>
            <a:r>
              <a:rPr lang="sr-Latn-RS" altLang="sr-Latn-RS" sz="3200" dirty="0" err="1"/>
              <a:t>make</a:t>
            </a:r>
            <a:r>
              <a:rPr lang="sr-Latn-RS" altLang="sr-Latn-RS" sz="3200" dirty="0"/>
              <a:t> sure </a:t>
            </a:r>
            <a:r>
              <a:rPr lang="sr-Latn-RS" altLang="sr-Latn-RS" sz="3200" dirty="0" err="1"/>
              <a:t>it</a:t>
            </a:r>
            <a:r>
              <a:rPr lang="sr-Latn-RS" altLang="sr-Latn-RS" sz="3200" dirty="0"/>
              <a:t> </a:t>
            </a:r>
            <a:r>
              <a:rPr lang="sr-Latn-RS" altLang="sr-Latn-RS" sz="3200" dirty="0" err="1"/>
              <a:t>works</a:t>
            </a:r>
            <a:r>
              <a:rPr lang="sr-Latn-RS" altLang="sr-Latn-RS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03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100</Words>
  <Application>Microsoft Office PowerPoint</Application>
  <PresentationFormat>Široki zaslon</PresentationFormat>
  <Paragraphs>23</Paragraphs>
  <Slides>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sustava Office</vt:lpstr>
      <vt:lpstr>PowerPoint prezentacija</vt:lpstr>
      <vt:lpstr>Koji broj je veći</vt:lpstr>
      <vt:lpstr>prevoditelj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Mario Šutalo</dc:creator>
  <cp:lastModifiedBy>Mario Šutalo</cp:lastModifiedBy>
  <cp:revision>5</cp:revision>
  <dcterms:created xsi:type="dcterms:W3CDTF">2023-12-18T11:45:29Z</dcterms:created>
  <dcterms:modified xsi:type="dcterms:W3CDTF">2023-12-20T12:29:19Z</dcterms:modified>
</cp:coreProperties>
</file>