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F6A9-EAE6-415C-8E35-4BF17034CE58}" type="datetimeFigureOut">
              <a:rPr lang="hr-HR" smtClean="0"/>
              <a:t>7.12.2023.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CE0-55A3-431D-AFFE-0849A4E44B8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6453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F6A9-EAE6-415C-8E35-4BF17034CE58}" type="datetimeFigureOut">
              <a:rPr lang="hr-HR" smtClean="0"/>
              <a:t>7.12.2023.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CE0-55A3-431D-AFFE-0849A4E44B8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029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F6A9-EAE6-415C-8E35-4BF17034CE58}" type="datetimeFigureOut">
              <a:rPr lang="hr-HR" smtClean="0"/>
              <a:t>7.12.2023.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CE0-55A3-431D-AFFE-0849A4E44B8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052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F6A9-EAE6-415C-8E35-4BF17034CE58}" type="datetimeFigureOut">
              <a:rPr lang="hr-HR" smtClean="0"/>
              <a:t>7.12.2023.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CE0-55A3-431D-AFFE-0849A4E44B8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4807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F6A9-EAE6-415C-8E35-4BF17034CE58}" type="datetimeFigureOut">
              <a:rPr lang="hr-HR" smtClean="0"/>
              <a:t>7.12.2023.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CE0-55A3-431D-AFFE-0849A4E44B8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8590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F6A9-EAE6-415C-8E35-4BF17034CE58}" type="datetimeFigureOut">
              <a:rPr lang="hr-HR" smtClean="0"/>
              <a:t>7.12.2023.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CE0-55A3-431D-AFFE-0849A4E44B8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1052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F6A9-EAE6-415C-8E35-4BF17034CE58}" type="datetimeFigureOut">
              <a:rPr lang="hr-HR" smtClean="0"/>
              <a:t>7.12.2023.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CE0-55A3-431D-AFFE-0849A4E44B8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5110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F6A9-EAE6-415C-8E35-4BF17034CE58}" type="datetimeFigureOut">
              <a:rPr lang="hr-HR" smtClean="0"/>
              <a:t>7.12.2023.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CE0-55A3-431D-AFFE-0849A4E44B8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7753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F6A9-EAE6-415C-8E35-4BF17034CE58}" type="datetimeFigureOut">
              <a:rPr lang="hr-HR" smtClean="0"/>
              <a:t>7.12.2023.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CE0-55A3-431D-AFFE-0849A4E44B8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3068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F6A9-EAE6-415C-8E35-4BF17034CE58}" type="datetimeFigureOut">
              <a:rPr lang="hr-HR" smtClean="0"/>
              <a:t>7.12.2023.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CE0-55A3-431D-AFFE-0849A4E44B8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3295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F6A9-EAE6-415C-8E35-4BF17034CE58}" type="datetimeFigureOut">
              <a:rPr lang="hr-HR" smtClean="0"/>
              <a:t>7.12.2023.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CE0-55A3-431D-AFFE-0849A4E44B8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4254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BF6A9-EAE6-415C-8E35-4BF17034CE58}" type="datetimeFigureOut">
              <a:rPr lang="hr-HR" smtClean="0"/>
              <a:t>7.12.2023.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FCE0-55A3-431D-AFFE-0849A4E44B8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956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Volumen bazena</a:t>
            </a:r>
            <a:endParaRPr lang="hr-HR" dirty="0"/>
          </a:p>
        </p:txBody>
      </p:sp>
      <p:sp>
        <p:nvSpPr>
          <p:cNvPr id="5" name="Rezervirano mjesto sadržaja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Napraviti funkciju koja prima 3 parametra, parametri su: </a:t>
            </a:r>
            <a:r>
              <a:rPr lang="hr-HR" dirty="0" err="1" smtClean="0"/>
              <a:t>length</a:t>
            </a:r>
            <a:r>
              <a:rPr lang="hr-HR" dirty="0" smtClean="0"/>
              <a:t>, </a:t>
            </a:r>
            <a:r>
              <a:rPr lang="hr-HR" dirty="0" err="1" smtClean="0"/>
              <a:t>width</a:t>
            </a:r>
            <a:r>
              <a:rPr lang="hr-HR" dirty="0" smtClean="0"/>
              <a:t>, </a:t>
            </a:r>
            <a:r>
              <a:rPr lang="hr-HR" dirty="0" err="1" smtClean="0"/>
              <a:t>height</a:t>
            </a:r>
            <a:r>
              <a:rPr lang="hr-HR" dirty="0" smtClean="0"/>
              <a:t> i koja vraća volumen bazena.</a:t>
            </a:r>
          </a:p>
          <a:p>
            <a:r>
              <a:rPr lang="hr-HR" dirty="0" smtClean="0"/>
              <a:t>Rezultat spremiti u varijablu </a:t>
            </a:r>
            <a:r>
              <a:rPr lang="hr-HR" dirty="0" err="1" smtClean="0">
                <a:solidFill>
                  <a:srgbClr val="FF0000"/>
                </a:solidFill>
              </a:rPr>
              <a:t>poolVolume</a:t>
            </a:r>
            <a:endParaRPr lang="hr-HR" dirty="0" smtClean="0">
              <a:solidFill>
                <a:srgbClr val="FF0000"/>
              </a:solidFill>
            </a:endParaRPr>
          </a:p>
          <a:p>
            <a:r>
              <a:rPr lang="hr-HR" dirty="0" smtClean="0"/>
              <a:t>Ispisati tekst: </a:t>
            </a:r>
            <a:r>
              <a:rPr lang="hr-HR" dirty="0" err="1" smtClean="0"/>
              <a:t>Pool</a:t>
            </a:r>
            <a:r>
              <a:rPr lang="hr-HR" dirty="0" smtClean="0"/>
              <a:t> </a:t>
            </a:r>
            <a:r>
              <a:rPr lang="hr-HR" dirty="0" err="1" smtClean="0"/>
              <a:t>volume</a:t>
            </a:r>
            <a:r>
              <a:rPr lang="hr-HR" dirty="0" smtClean="0"/>
              <a:t> </a:t>
            </a:r>
            <a:r>
              <a:rPr lang="hr-HR" dirty="0" err="1" smtClean="0"/>
              <a:t>is</a:t>
            </a:r>
            <a:r>
              <a:rPr lang="hr-HR" dirty="0" smtClean="0"/>
              <a:t>: </a:t>
            </a:r>
            <a:r>
              <a:rPr lang="hr-HR" i="1" dirty="0" err="1" smtClean="0">
                <a:solidFill>
                  <a:srgbClr val="FF0000"/>
                </a:solidFill>
              </a:rPr>
              <a:t>poolVolume</a:t>
            </a:r>
            <a:r>
              <a:rPr lang="hr-HR" i="1" dirty="0" smtClean="0">
                <a:solidFill>
                  <a:srgbClr val="FF0000"/>
                </a:solidFill>
              </a:rPr>
              <a:t> </a:t>
            </a:r>
            <a:r>
              <a:rPr lang="hr-HR" i="1" dirty="0" smtClean="0"/>
              <a:t>m3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37985615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37</Words>
  <Application>Microsoft Office PowerPoint</Application>
  <PresentationFormat>Široki zaslon</PresentationFormat>
  <Paragraphs>4</Paragraphs>
  <Slides>1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sustava Office</vt:lpstr>
      <vt:lpstr>Volumen bazena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Volumen bazena</dc:title>
  <dc:creator>Mario Šutalo</dc:creator>
  <cp:lastModifiedBy>Mario Šutalo</cp:lastModifiedBy>
  <cp:revision>3</cp:revision>
  <dcterms:created xsi:type="dcterms:W3CDTF">2023-12-07T08:59:18Z</dcterms:created>
  <dcterms:modified xsi:type="dcterms:W3CDTF">2023-12-07T12:27:07Z</dcterms:modified>
</cp:coreProperties>
</file>