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4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C9ABB-559F-4166-AD38-27CDBA1176E8}" v="5" dt="2023-11-29T07:24:2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ALEJANDRO TABARES ORJUELA" userId="9686ddf5-f606-4d44-b1e2-6082792ba08d" providerId="ADAL" clId="{88BC9ABB-559F-4166-AD38-27CDBA1176E8}"/>
    <pc:docChg chg="undo custSel addSld delSld modSld">
      <pc:chgData name="MARIO ALEJANDRO TABARES ORJUELA" userId="9686ddf5-f606-4d44-b1e2-6082792ba08d" providerId="ADAL" clId="{88BC9ABB-559F-4166-AD38-27CDBA1176E8}" dt="2023-11-29T07:24:29.851" v="453" actId="1076"/>
      <pc:docMkLst>
        <pc:docMk/>
      </pc:docMkLst>
      <pc:sldChg chg="addSp add del mod">
        <pc:chgData name="MARIO ALEJANDRO TABARES ORJUELA" userId="9686ddf5-f606-4d44-b1e2-6082792ba08d" providerId="ADAL" clId="{88BC9ABB-559F-4166-AD38-27CDBA1176E8}" dt="2023-11-29T07:18:30.849" v="4" actId="2696"/>
        <pc:sldMkLst>
          <pc:docMk/>
          <pc:sldMk cId="0" sldId="256"/>
        </pc:sldMkLst>
        <pc:spChg chg="add">
          <ac:chgData name="MARIO ALEJANDRO TABARES ORJUELA" userId="9686ddf5-f606-4d44-b1e2-6082792ba08d" providerId="ADAL" clId="{88BC9ABB-559F-4166-AD38-27CDBA1176E8}" dt="2023-11-29T07:17:15.511" v="0" actId="22"/>
          <ac:spMkLst>
            <pc:docMk/>
            <pc:sldMk cId="0" sldId="256"/>
            <ac:spMk id="3" creationId="{1924A499-594A-01A0-D0A5-1BE177DC3D9D}"/>
          </ac:spMkLst>
        </pc:spChg>
      </pc:sldChg>
      <pc:sldChg chg="del">
        <pc:chgData name="MARIO ALEJANDRO TABARES ORJUELA" userId="9686ddf5-f606-4d44-b1e2-6082792ba08d" providerId="ADAL" clId="{88BC9ABB-559F-4166-AD38-27CDBA1176E8}" dt="2023-11-29T07:19:00.264" v="6" actId="2696"/>
        <pc:sldMkLst>
          <pc:docMk/>
          <pc:sldMk cId="0" sldId="257"/>
        </pc:sldMkLst>
      </pc:sldChg>
      <pc:sldChg chg="addSp delSp modSp mod">
        <pc:chgData name="MARIO ALEJANDRO TABARES ORJUELA" userId="9686ddf5-f606-4d44-b1e2-6082792ba08d" providerId="ADAL" clId="{88BC9ABB-559F-4166-AD38-27CDBA1176E8}" dt="2023-11-29T07:24:29.851" v="453" actId="1076"/>
        <pc:sldMkLst>
          <pc:docMk/>
          <pc:sldMk cId="0" sldId="258"/>
        </pc:sldMkLst>
        <pc:spChg chg="mod">
          <ac:chgData name="MARIO ALEJANDRO TABARES ORJUELA" userId="9686ddf5-f606-4d44-b1e2-6082792ba08d" providerId="ADAL" clId="{88BC9ABB-559F-4166-AD38-27CDBA1176E8}" dt="2023-11-29T07:24:00.478" v="446" actId="20577"/>
          <ac:spMkLst>
            <pc:docMk/>
            <pc:sldMk cId="0" sldId="258"/>
            <ac:spMk id="111" creationId="{00000000-0000-0000-0000-000000000000}"/>
          </ac:spMkLst>
        </pc:spChg>
        <pc:spChg chg="del">
          <ac:chgData name="MARIO ALEJANDRO TABARES ORJUELA" userId="9686ddf5-f606-4d44-b1e2-6082792ba08d" providerId="ADAL" clId="{88BC9ABB-559F-4166-AD38-27CDBA1176E8}" dt="2023-11-29T07:24:14.151" v="450" actId="478"/>
          <ac:spMkLst>
            <pc:docMk/>
            <pc:sldMk cId="0" sldId="258"/>
            <ac:spMk id="114" creationId="{00000000-0000-0000-0000-000000000000}"/>
          </ac:spMkLst>
        </pc:spChg>
        <pc:spChg chg="del mod">
          <ac:chgData name="MARIO ALEJANDRO TABARES ORJUELA" userId="9686ddf5-f606-4d44-b1e2-6082792ba08d" providerId="ADAL" clId="{88BC9ABB-559F-4166-AD38-27CDBA1176E8}" dt="2023-11-29T07:24:08.349" v="449" actId="478"/>
          <ac:spMkLst>
            <pc:docMk/>
            <pc:sldMk cId="0" sldId="258"/>
            <ac:spMk id="115" creationId="{00000000-0000-0000-0000-000000000000}"/>
          </ac:spMkLst>
        </pc:spChg>
        <pc:picChg chg="add mod">
          <ac:chgData name="MARIO ALEJANDRO TABARES ORJUELA" userId="9686ddf5-f606-4d44-b1e2-6082792ba08d" providerId="ADAL" clId="{88BC9ABB-559F-4166-AD38-27CDBA1176E8}" dt="2023-11-29T07:24:29.851" v="453" actId="1076"/>
          <ac:picMkLst>
            <pc:docMk/>
            <pc:sldMk cId="0" sldId="258"/>
            <ac:picMk id="2" creationId="{50A7367C-B642-ACA8-05C0-D8EA3DFD9BD4}"/>
          </ac:picMkLst>
        </pc:picChg>
        <pc:picChg chg="del">
          <ac:chgData name="MARIO ALEJANDRO TABARES ORJUELA" userId="9686ddf5-f606-4d44-b1e2-6082792ba08d" providerId="ADAL" clId="{88BC9ABB-559F-4166-AD38-27CDBA1176E8}" dt="2023-11-29T07:20:14.153" v="8" actId="478"/>
          <ac:picMkLst>
            <pc:docMk/>
            <pc:sldMk cId="0" sldId="258"/>
            <ac:picMk id="112" creationId="{00000000-0000-0000-0000-000000000000}"/>
          </ac:picMkLst>
        </pc:picChg>
        <pc:picChg chg="del">
          <ac:chgData name="MARIO ALEJANDRO TABARES ORJUELA" userId="9686ddf5-f606-4d44-b1e2-6082792ba08d" providerId="ADAL" clId="{88BC9ABB-559F-4166-AD38-27CDBA1176E8}" dt="2023-11-29T07:20:13.173" v="7" actId="478"/>
          <ac:picMkLst>
            <pc:docMk/>
            <pc:sldMk cId="0" sldId="258"/>
            <ac:picMk id="113" creationId="{00000000-0000-0000-0000-000000000000}"/>
          </ac:picMkLst>
        </pc:picChg>
      </pc:sldChg>
      <pc:sldChg chg="add">
        <pc:chgData name="MARIO ALEJANDRO TABARES ORJUELA" userId="9686ddf5-f606-4d44-b1e2-6082792ba08d" providerId="ADAL" clId="{88BC9ABB-559F-4166-AD38-27CDBA1176E8}" dt="2023-11-29T07:18:26.167" v="3"/>
        <pc:sldMkLst>
          <pc:docMk/>
          <pc:sldMk cId="0" sldId="264"/>
        </pc:sldMkLst>
      </pc:sldChg>
      <pc:sldChg chg="add">
        <pc:chgData name="MARIO ALEJANDRO TABARES ORJUELA" userId="9686ddf5-f606-4d44-b1e2-6082792ba08d" providerId="ADAL" clId="{88BC9ABB-559F-4166-AD38-27CDBA1176E8}" dt="2023-11-29T07:18:52.576" v="5"/>
        <pc:sldMkLst>
          <pc:docMk/>
          <pc:sldMk cId="0" sldId="265"/>
        </pc:sldMkLst>
      </pc:sldChg>
      <pc:sldMasterChg chg="addSldLayout delSldLayout">
        <pc:chgData name="MARIO ALEJANDRO TABARES ORJUELA" userId="9686ddf5-f606-4d44-b1e2-6082792ba08d" providerId="ADAL" clId="{88BC9ABB-559F-4166-AD38-27CDBA1176E8}" dt="2023-11-29T07:17:21.002" v="2" actId="2696"/>
        <pc:sldMasterMkLst>
          <pc:docMk/>
          <pc:sldMasterMk cId="0" sldId="2147483659"/>
        </pc:sldMasterMkLst>
        <pc:sldLayoutChg chg="add del">
          <pc:chgData name="MARIO ALEJANDRO TABARES ORJUELA" userId="9686ddf5-f606-4d44-b1e2-6082792ba08d" providerId="ADAL" clId="{88BC9ABB-559F-4166-AD38-27CDBA1176E8}" dt="2023-11-29T07:17:21.002" v="2" actId="2696"/>
          <pc:sldLayoutMkLst>
            <pc:docMk/>
            <pc:sldMasterMk cId="0" sldId="2147483659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92fbe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192fbe5a8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4192fbe5a8_0_0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78b480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78b48060_0_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6178b48060_0_0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2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3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ristian.padron@udea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lejndro.tabares@udea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pkMdHIXkik&amp;ab_channel=OM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VaDIDtoIZk&amp;ab_channel=OMES" TargetMode="External"/><Relationship Id="rId4" Type="http://schemas.openxmlformats.org/officeDocument/2006/relationships/hyperlink" Target="https://www.youtube.com/watch?v=Ae3SPjsXETc&amp;ab_channel=LearnOpenC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7oQYH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oo.gl/EnHCU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joAA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419" sz="4000" dirty="0"/>
              <a:t>Higiene postural al dormir. 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971600" y="2276872"/>
            <a:ext cx="730485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Electrónica y Telecomunicaciones</a:t>
            </a:r>
            <a:endParaRPr sz="217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1">
                <a:solidFill>
                  <a:srgbClr val="0000FF"/>
                </a:solidFill>
              </a:rPr>
              <a:t>Planteamiento del problema a resolver y su ruta de solución</a:t>
            </a:r>
            <a:endParaRPr sz="2170" b="1">
              <a:solidFill>
                <a:srgbClr val="0000FF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2023</a:t>
            </a:r>
            <a:r>
              <a:rPr lang="es-CO" sz="2170"/>
              <a:t>-1</a:t>
            </a:r>
            <a:endParaRPr sz="217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331640" y="46287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419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Cristian Daniel Padrón Hernández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419" sz="240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Mario Alejandro Tabares Orjuela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419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Cristian.padron@udea.edu.co</a:t>
            </a:r>
            <a:endParaRPr lang="es-419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419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Alej</a:t>
            </a:r>
            <a:r>
              <a:rPr lang="es-419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ndro.tabares@udea.edu.co</a:t>
            </a:r>
            <a:r>
              <a:rPr lang="es-419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79395" y="2060848"/>
            <a:ext cx="7290009" cy="43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orrección de posturas al dormir para prevenir problemas de espalda y mejorar la calidad del sueño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algoritmos precisos para detectar y analizar la postura del cuerpo durante el sueño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s-ES" sz="18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de Postura | Python - </a:t>
            </a:r>
            <a:r>
              <a:rPr lang="es-ES" sz="1600" b="0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MediaPipe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s-ES" sz="1600" b="0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https://www.youtube.com/watch?v=TpkMdHIXkik&amp;ab_channel=OMES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Your Own AI Fitness Trainer: Analyzing Squats with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MediaPipe</a:t>
            </a:r>
            <a:endParaRPr lang="en-US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https://www.youtube.com/watch?v=Ae3SPjsXETc&amp;ab_channel=LearnOpenCV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de SENTADILLAS / SQUATS 🦵| Python - </a:t>
            </a:r>
            <a:r>
              <a:rPr lang="es-ES" sz="1600" b="0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MediaPipe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s-ES" sz="1600" b="0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endParaRPr lang="es-ES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https://www.youtube.com/watch?v=qVaDIDtoIZk&amp;ab_channel=OMES</a:t>
            </a: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Montaje realizado en</a:t>
            </a:r>
            <a:r>
              <a:rPr lang="es-CO" sz="42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043608" y="1747120"/>
            <a:ext cx="7416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 elaboración del proyecto se tuvo de un lugar con una cama, una almohada y un computador encargado del programa. Los parámetros fueron sacados de acuerdo a las características del lugar. La computadora se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encuenta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una distancia aproximada de 2 metros.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0A7367C-B642-ACA8-05C0-D8EA3DFD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200570" y="3218884"/>
            <a:ext cx="2619531" cy="261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 implementado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043608" y="1747120"/>
            <a:ext cx="74168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del procesado de imágenes que se utilizaron, ejm, morfología, transformaciones, segmentación por histograma, etc.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1962" y="3165499"/>
            <a:ext cx="4132850" cy="22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10652" y="5870220"/>
            <a:ext cx="9282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(Esto es un ejemplo de diagrama de flujo conceptual de solución propuesta realice aquí el suyo)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388091" y="3218927"/>
            <a:ext cx="334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(Imagen de ejemplo tomada de https://goo.gl/EnHCUz)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10650" y="3930225"/>
            <a:ext cx="1976100" cy="84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 FUENTE SUMINISTRADA POR LA EMPRESA U EJEMPLO</a:t>
            </a:r>
            <a:endParaRPr/>
          </a:p>
        </p:txBody>
      </p:sp>
      <p:cxnSp>
        <p:nvCxnSpPr>
          <p:cNvPr id="127" name="Google Shape;127;p16"/>
          <p:cNvCxnSpPr>
            <a:stCxn id="126" idx="3"/>
          </p:cNvCxnSpPr>
          <p:nvPr/>
        </p:nvCxnSpPr>
        <p:spPr>
          <a:xfrm rot="10800000" flipH="1">
            <a:off x="2086750" y="3738675"/>
            <a:ext cx="840300" cy="6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6"/>
          <p:cNvSpPr/>
          <p:nvPr/>
        </p:nvSpPr>
        <p:spPr>
          <a:xfrm>
            <a:off x="7035600" y="4599700"/>
            <a:ext cx="1976100" cy="84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 RESULTADO ESPERADA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7035600" y="3250996"/>
            <a:ext cx="1976100" cy="56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PROPUESTO PARA IMÁGENES</a:t>
            </a:r>
            <a:endParaRPr/>
          </a:p>
        </p:txBody>
      </p:sp>
      <p:cxnSp>
        <p:nvCxnSpPr>
          <p:cNvPr id="130" name="Google Shape;130;p16"/>
          <p:cNvCxnSpPr>
            <a:stCxn id="128" idx="1"/>
          </p:cNvCxnSpPr>
          <p:nvPr/>
        </p:nvCxnSpPr>
        <p:spPr>
          <a:xfrm rot="10800000">
            <a:off x="6441300" y="4956550"/>
            <a:ext cx="594300" cy="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6"/>
          <p:cNvCxnSpPr>
            <a:stCxn id="129" idx="1"/>
          </p:cNvCxnSpPr>
          <p:nvPr/>
        </p:nvCxnSpPr>
        <p:spPr>
          <a:xfrm flipH="1">
            <a:off x="5138100" y="3532246"/>
            <a:ext cx="1897500" cy="10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Montaje en funcionamiento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457200" y="1958850"/>
            <a:ext cx="8229600" cy="18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s-CO"/>
              <a:t>Mostrar o fotos del montaje, las imágenes obtenidas, el procesamiento de las imágenes, software utilizado por bloques y el resultado obtenido.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s-CO"/>
              <a:t>Este funcionamiento se explicará en detalle en el video, en la exposición será lo básico.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595" y="2420888"/>
            <a:ext cx="4631147" cy="2657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425746" y="2159278"/>
            <a:ext cx="40703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(Imagen de bibliografía ejemplo tomada de </a:t>
            </a:r>
            <a:r>
              <a:rPr lang="es-CO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https://goo.gl/EnHCUz</a:t>
            </a: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0925" y="2708920"/>
            <a:ext cx="3828511" cy="176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5004048" y="2159278"/>
            <a:ext cx="396615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(Imagen de webgrafia ejemplo tomada de </a:t>
            </a:r>
            <a:r>
              <a:rPr lang="es-CO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https://goo.gl/7oQYHe</a:t>
            </a: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sz="42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827584" y="1670443"/>
            <a:ext cx="77083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Colocar aquí una valoración de los resultados, puede ser el porcentaje de error, matriz de confusión, curva roc, etc.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097619" y="3363459"/>
            <a:ext cx="2664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(Imágenes de ejemplo tomadas de Wikipedia </a:t>
            </a:r>
            <a:r>
              <a:rPr lang="es-CO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https://goo.gl/NjoAAs</a:t>
            </a: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115616" y="4653136"/>
            <a:ext cx="525658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Lineas futuras: tres líneas de como se puede mejorar su propuesta y como: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Propuesta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Propuesta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Propuesta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104" y="2531284"/>
            <a:ext cx="3380670" cy="209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4626" y="2492685"/>
            <a:ext cx="2130373" cy="212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2411760" y="3068960"/>
            <a:ext cx="4680520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del público?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Presentación en pantalla (4:3)</PresentationFormat>
  <Paragraphs>57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Symbols</vt:lpstr>
      <vt:lpstr>Tema de Office</vt:lpstr>
      <vt:lpstr>Higiene postural al dormir. </vt:lpstr>
      <vt:lpstr>Presentación de PowerPoint</vt:lpstr>
      <vt:lpstr>Presentación de PowerPoint</vt:lpstr>
      <vt:lpstr>Presentación de PowerPoint</vt:lpstr>
      <vt:lpstr>Montaje en funcionamiento</vt:lpstr>
      <vt:lpstr>Bibliografía y webgrafía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Higiene postural al dormir. </dc:title>
  <cp:lastModifiedBy>MARIO ALEJANDRO TABARES ORJUELA</cp:lastModifiedBy>
  <cp:revision>1</cp:revision>
  <dcterms:modified xsi:type="dcterms:W3CDTF">2023-11-29T07:24:31Z</dcterms:modified>
</cp:coreProperties>
</file>