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BUENA PRÁCTICA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 err="1"/>
              <a:t>Locals</a:t>
            </a:r>
            <a:r>
              <a:rPr lang="es-ES" dirty="0"/>
              <a:t> &amp; </a:t>
            </a:r>
            <a:r>
              <a:rPr lang="es-ES" dirty="0" err="1"/>
              <a:t>Tourist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Erica Fischer</a:t>
            </a:r>
            <a:br>
              <a:rPr lang="es-ES" dirty="0"/>
            </a:br>
            <a:r>
              <a:rPr lang="es-ES" sz="1600" i="1" dirty="0"/>
              <a:t>https://labs.mapbox.com/labs/twitter-gnip/locals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0E8D802-C81F-493B-9518-9BF690B06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14" y="1861006"/>
            <a:ext cx="8226571" cy="4311194"/>
          </a:xfrm>
        </p:spPr>
      </p:pic>
    </p:spTree>
    <p:extLst>
      <p:ext uri="{BB962C8B-B14F-4D97-AF65-F5344CB8AC3E}">
        <p14:creationId xmlns:p14="http://schemas.microsoft.com/office/powerpoint/2010/main" val="24236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4A41-32BB-425B-A017-CF35D27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generales de la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12B1D-A12E-4B0E-805C-368F2279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5041126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título</a:t>
            </a:r>
            <a:r>
              <a:rPr lang="es-ES" dirty="0"/>
              <a:t> de la visualización es </a:t>
            </a:r>
            <a:r>
              <a:rPr lang="es-ES" i="1" dirty="0"/>
              <a:t>“</a:t>
            </a:r>
            <a:r>
              <a:rPr lang="es-ES" b="1" i="1" dirty="0" err="1"/>
              <a:t>Locals</a:t>
            </a:r>
            <a:r>
              <a:rPr lang="es-ES" b="1" i="1" dirty="0"/>
              <a:t> &amp; </a:t>
            </a:r>
            <a:r>
              <a:rPr lang="es-ES" b="1" i="1" dirty="0" err="1"/>
              <a:t>Tourists</a:t>
            </a:r>
            <a:r>
              <a:rPr lang="es-ES" i="1" dirty="0"/>
              <a:t>”.</a:t>
            </a:r>
          </a:p>
          <a:p>
            <a:r>
              <a:rPr lang="es-ES" dirty="0"/>
              <a:t>Esta </a:t>
            </a:r>
            <a:r>
              <a:rPr lang="es-ES" b="1" dirty="0"/>
              <a:t>visualización representa </a:t>
            </a:r>
            <a:r>
              <a:rPr lang="es-ES" dirty="0"/>
              <a:t>los </a:t>
            </a:r>
            <a:r>
              <a:rPr lang="es-ES" b="1" dirty="0"/>
              <a:t>tweets publicados </a:t>
            </a:r>
            <a:r>
              <a:rPr lang="es-ES" dirty="0"/>
              <a:t>por gente local y por turistas:</a:t>
            </a:r>
          </a:p>
          <a:p>
            <a:pPr lvl="1"/>
            <a:r>
              <a:rPr lang="es-ES" b="1" i="0" dirty="0"/>
              <a:t>Los locales</a:t>
            </a:r>
            <a:r>
              <a:rPr lang="es-ES" i="0" dirty="0"/>
              <a:t>: viene representada  por </a:t>
            </a:r>
            <a:r>
              <a:rPr lang="es-ES" b="1" i="0" dirty="0"/>
              <a:t>puntos azules</a:t>
            </a:r>
            <a:r>
              <a:rPr lang="es-ES" i="0" dirty="0"/>
              <a:t>, y se considera </a:t>
            </a:r>
            <a:r>
              <a:rPr lang="es-ES" b="1" i="0" dirty="0"/>
              <a:t>local</a:t>
            </a:r>
            <a:r>
              <a:rPr lang="es-ES" i="0" dirty="0"/>
              <a:t> si ha </a:t>
            </a:r>
            <a:r>
              <a:rPr lang="es-ES" i="0" dirty="0" err="1"/>
              <a:t>tweeteado</a:t>
            </a:r>
            <a:r>
              <a:rPr lang="es-ES" i="0" dirty="0"/>
              <a:t> en una </a:t>
            </a:r>
            <a:r>
              <a:rPr lang="es-ES" b="1" i="0" dirty="0"/>
              <a:t>misma ciudad </a:t>
            </a:r>
            <a:r>
              <a:rPr lang="es-ES" i="0" dirty="0"/>
              <a:t>durante </a:t>
            </a:r>
            <a:r>
              <a:rPr lang="es-ES" b="1" i="0" dirty="0"/>
              <a:t>un mes o más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Los turistas</a:t>
            </a:r>
            <a:r>
              <a:rPr lang="es-ES" i="0" dirty="0"/>
              <a:t>: su representación es con </a:t>
            </a:r>
            <a:r>
              <a:rPr lang="es-ES" b="1" i="0" dirty="0"/>
              <a:t>puntos rojos</a:t>
            </a:r>
            <a:r>
              <a:rPr lang="es-ES" i="0" dirty="0"/>
              <a:t>, y se considera </a:t>
            </a:r>
            <a:r>
              <a:rPr lang="es-ES" b="1" i="0" dirty="0"/>
              <a:t>turista</a:t>
            </a:r>
            <a:r>
              <a:rPr lang="es-ES" i="0" dirty="0"/>
              <a:t> si ha publicado tweets en una ciudad por </a:t>
            </a:r>
            <a:r>
              <a:rPr lang="es-ES" b="1" i="0" dirty="0"/>
              <a:t>menos de un mes</a:t>
            </a:r>
            <a:r>
              <a:rPr lang="es-ES" i="0" dirty="0"/>
              <a:t>.</a:t>
            </a:r>
          </a:p>
          <a:p>
            <a:r>
              <a:rPr lang="es-ES" dirty="0"/>
              <a:t>Los </a:t>
            </a:r>
            <a:r>
              <a:rPr lang="es-ES" b="1" dirty="0"/>
              <a:t>créditos</a:t>
            </a:r>
            <a:r>
              <a:rPr lang="es-ES" dirty="0"/>
              <a:t> pertenecen a varios:</a:t>
            </a:r>
          </a:p>
          <a:p>
            <a:pPr lvl="1"/>
            <a:r>
              <a:rPr lang="es-ES" i="0" dirty="0"/>
              <a:t>Erica Fischer.</a:t>
            </a:r>
          </a:p>
          <a:p>
            <a:pPr lvl="1"/>
            <a:r>
              <a:rPr lang="es-ES" i="0" dirty="0" err="1"/>
              <a:t>Gnip</a:t>
            </a:r>
            <a:r>
              <a:rPr lang="es-ES" i="0" dirty="0"/>
              <a:t> </a:t>
            </a:r>
            <a:r>
              <a:rPr lang="es-ES" i="0" dirty="0" err="1"/>
              <a:t>twitter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MapBox</a:t>
            </a:r>
            <a:r>
              <a:rPr lang="es-ES" i="0" dirty="0"/>
              <a:t>.</a:t>
            </a:r>
          </a:p>
          <a:p>
            <a:r>
              <a:rPr lang="es-ES" i="0" dirty="0"/>
              <a:t>La </a:t>
            </a:r>
            <a:r>
              <a:rPr lang="es-ES" b="1" i="0" dirty="0"/>
              <a:t>fecha de publicación </a:t>
            </a:r>
            <a:r>
              <a:rPr lang="es-ES" i="0" dirty="0"/>
              <a:t>se </a:t>
            </a:r>
            <a:r>
              <a:rPr lang="es-ES" b="1" i="0" dirty="0"/>
              <a:t>desconoce</a:t>
            </a:r>
            <a:r>
              <a:rPr lang="es-ES" i="0" dirty="0"/>
              <a:t>, pero hay un tweet de 2013 de Erica haciendo uso de </a:t>
            </a:r>
            <a:r>
              <a:rPr lang="es-ES" i="0" dirty="0" err="1"/>
              <a:t>MapBox</a:t>
            </a:r>
            <a:r>
              <a:rPr lang="es-ES" i="0" dirty="0"/>
              <a:t> y </a:t>
            </a:r>
            <a:r>
              <a:rPr lang="es-ES" i="0" dirty="0" err="1"/>
              <a:t>Gnip</a:t>
            </a:r>
            <a:r>
              <a:rPr lang="es-ES" i="0" dirty="0"/>
              <a:t> Twitter (</a:t>
            </a:r>
            <a:r>
              <a:rPr lang="es-ES" i="1" dirty="0"/>
              <a:t>https://twitter.com/enf/status/359364674082451456?lang=bg</a:t>
            </a:r>
            <a:r>
              <a:rPr lang="es-ES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784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28D7-A838-4CD4-8BAD-8AA216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 de Madrid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37A7C1-B43D-4BC7-B0B3-B6A56809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678" y="1525126"/>
            <a:ext cx="5446644" cy="4851820"/>
          </a:xfrm>
        </p:spPr>
      </p:pic>
    </p:spTree>
    <p:extLst>
      <p:ext uri="{BB962C8B-B14F-4D97-AF65-F5344CB8AC3E}">
        <p14:creationId xmlns:p14="http://schemas.microsoft.com/office/powerpoint/2010/main" val="32840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DAC-D894-4211-A1A7-072A55D8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37F4B-422B-4219-BB13-034DD0D2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407"/>
            <a:ext cx="9601200" cy="4300993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Descripción técnica</a:t>
            </a:r>
            <a:r>
              <a:rPr lang="es-ES" dirty="0"/>
              <a:t>: el conjuntos de datos está formado por </a:t>
            </a:r>
            <a:r>
              <a:rPr lang="es-ES" b="1" dirty="0"/>
              <a:t>datos dimensionales</a:t>
            </a:r>
            <a:r>
              <a:rPr lang="es-ES" dirty="0"/>
              <a:t>, es decir, datos que incluyen el concepto de</a:t>
            </a:r>
            <a:r>
              <a:rPr lang="es-ES" b="1" dirty="0"/>
              <a:t> posición</a:t>
            </a:r>
            <a:r>
              <a:rPr lang="es-ES" dirty="0"/>
              <a:t>:</a:t>
            </a:r>
          </a:p>
          <a:p>
            <a:pPr lvl="1"/>
            <a:r>
              <a:rPr lang="es-ES" i="0" dirty="0"/>
              <a:t>Latitud, variable numérica.</a:t>
            </a:r>
          </a:p>
          <a:p>
            <a:pPr lvl="1"/>
            <a:r>
              <a:rPr lang="es-ES" i="0" dirty="0"/>
              <a:t>Longitud, variable numérica.</a:t>
            </a:r>
          </a:p>
          <a:p>
            <a:pPr lvl="1"/>
            <a:r>
              <a:rPr lang="es-ES" i="0" dirty="0"/>
              <a:t>Etiqueta de ciudad ¿?, categórica/texto.</a:t>
            </a:r>
          </a:p>
          <a:p>
            <a:r>
              <a:rPr lang="es-ES" b="1" dirty="0"/>
              <a:t>Medida del juego de datos</a:t>
            </a:r>
            <a:r>
              <a:rPr lang="es-ES" dirty="0"/>
              <a:t>: la </a:t>
            </a:r>
            <a:r>
              <a:rPr lang="es-ES" b="1" dirty="0"/>
              <a:t>medida</a:t>
            </a:r>
            <a:r>
              <a:rPr lang="es-ES" dirty="0"/>
              <a:t> de los datos es el </a:t>
            </a:r>
            <a:r>
              <a:rPr lang="es-ES" b="1" dirty="0"/>
              <a:t>tweet</a:t>
            </a:r>
            <a:r>
              <a:rPr lang="es-ES" dirty="0"/>
              <a:t>, y el </a:t>
            </a:r>
            <a:r>
              <a:rPr lang="es-ES" b="1" dirty="0"/>
              <a:t>tamaño</a:t>
            </a:r>
            <a:r>
              <a:rPr lang="es-ES" dirty="0"/>
              <a:t> viene determinado por el </a:t>
            </a:r>
            <a:r>
              <a:rPr lang="es-ES" b="1" dirty="0"/>
              <a:t>número de tweets</a:t>
            </a:r>
            <a:r>
              <a:rPr lang="es-ES" dirty="0"/>
              <a:t>.</a:t>
            </a:r>
          </a:p>
          <a:p>
            <a:pPr lvl="1"/>
            <a:r>
              <a:rPr lang="es-ES" i="0" dirty="0"/>
              <a:t>Un punto es un tweet.</a:t>
            </a:r>
          </a:p>
          <a:p>
            <a:pPr lvl="1"/>
            <a:r>
              <a:rPr lang="es-ES" i="0" dirty="0"/>
              <a:t>Dos o más puntos son dos o más tweets.</a:t>
            </a:r>
          </a:p>
          <a:p>
            <a:pPr lvl="1"/>
            <a:r>
              <a:rPr lang="es-ES" i="0" dirty="0"/>
              <a:t>El tamaño de los datos es amplio, se cubre todo el mundo.</a:t>
            </a:r>
          </a:p>
          <a:p>
            <a:r>
              <a:rPr lang="es-ES" b="1" dirty="0"/>
              <a:t>Fuente</a:t>
            </a:r>
            <a:r>
              <a:rPr lang="es-ES" dirty="0"/>
              <a:t>: </a:t>
            </a:r>
            <a:r>
              <a:rPr lang="es-ES" i="1" dirty="0"/>
              <a:t>Twitter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i="1" dirty="0"/>
              <a:t>GNIP</a:t>
            </a:r>
            <a:r>
              <a:rPr lang="es-ES" dirty="0"/>
              <a:t>.</a:t>
            </a:r>
          </a:p>
          <a:p>
            <a:r>
              <a:rPr lang="es-ES" b="1" i="0" dirty="0"/>
              <a:t>Licencia</a:t>
            </a:r>
            <a:r>
              <a:rPr lang="es-ES" i="0" dirty="0"/>
              <a:t>: no se ha encontrado, pero suponemos que está protegida por copyright.</a:t>
            </a:r>
            <a:endParaRPr lang="es-ES" b="1" i="0" dirty="0"/>
          </a:p>
        </p:txBody>
      </p:sp>
    </p:spTree>
    <p:extLst>
      <p:ext uri="{BB962C8B-B14F-4D97-AF65-F5344CB8AC3E}">
        <p14:creationId xmlns:p14="http://schemas.microsoft.com/office/powerpoint/2010/main" val="3509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AF6F-BF66-4654-8280-2E737B64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4117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354A7-1E8C-4D57-BBE9-499946F6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3849"/>
            <a:ext cx="3588690" cy="42141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Mapa de cólera por John Snow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DC80E0-ED95-4D0E-B344-1FEA787B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668"/>
            <a:ext cx="4932459" cy="36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7DBBC2C-CD2A-484D-92CA-DA90DCEEFD60}"/>
              </a:ext>
            </a:extLst>
          </p:cNvPr>
          <p:cNvSpPr txBox="1">
            <a:spLocks/>
          </p:cNvSpPr>
          <p:nvPr/>
        </p:nvSpPr>
        <p:spPr>
          <a:xfrm>
            <a:off x="1524000" y="1472317"/>
            <a:ext cx="4305631" cy="42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Antecedentes históricos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C567A0-FD49-436F-AB4E-FC882441847D}"/>
              </a:ext>
            </a:extLst>
          </p:cNvPr>
          <p:cNvSpPr txBox="1"/>
          <p:nvPr/>
        </p:nvSpPr>
        <p:spPr>
          <a:xfrm>
            <a:off x="1427260" y="6193969"/>
            <a:ext cx="50291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https://elpais.com/ciencia/2020-06-19/la-inesperada-muerte-de-la-senora-eley-que-descubrio-como-combatir-las-epidemias.html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E6FADC-4184-4F61-ACA8-491D5A69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23" y="2557668"/>
            <a:ext cx="4948238" cy="3699346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C2EE4B1-972C-452F-BF4C-DF916EFA0BBC}"/>
              </a:ext>
            </a:extLst>
          </p:cNvPr>
          <p:cNvSpPr txBox="1">
            <a:spLocks/>
          </p:cNvSpPr>
          <p:nvPr/>
        </p:nvSpPr>
        <p:spPr>
          <a:xfrm>
            <a:off x="6843423" y="1983849"/>
            <a:ext cx="4002156" cy="42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ES" dirty="0"/>
              <a:t>Mapa de interacción sobre el 15M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C1D547-3CCC-4543-8559-A7CB2B650E54}"/>
              </a:ext>
            </a:extLst>
          </p:cNvPr>
          <p:cNvSpPr txBox="1"/>
          <p:nvPr/>
        </p:nvSpPr>
        <p:spPr>
          <a:xfrm>
            <a:off x="6762462" y="6203148"/>
            <a:ext cx="5029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https://tecnopolitica.net/sites/default/files/pablodesoto.pdf</a:t>
            </a:r>
          </a:p>
        </p:txBody>
      </p:sp>
    </p:spTree>
    <p:extLst>
      <p:ext uri="{BB962C8B-B14F-4D97-AF65-F5344CB8AC3E}">
        <p14:creationId xmlns:p14="http://schemas.microsoft.com/office/powerpoint/2010/main" val="320333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243</TotalTime>
  <Words>346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Recorte</vt:lpstr>
      <vt:lpstr>BUENA PRÁCTICA DE VISUALIZACIÓN DE DATOS</vt:lpstr>
      <vt:lpstr>Locals &amp; Tourist by Erica Fischer https://labs.mapbox.com/labs/twitter-gnip/locals</vt:lpstr>
      <vt:lpstr>Datos generales de la visualización</vt:lpstr>
      <vt:lpstr>Visualización de Madrid</vt:lpstr>
      <vt:lpstr>Descripción de los datos</vt:lpstr>
      <vt:lpstr>Visualización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20</cp:revision>
  <dcterms:created xsi:type="dcterms:W3CDTF">2021-10-14T13:21:57Z</dcterms:created>
  <dcterms:modified xsi:type="dcterms:W3CDTF">2021-10-14T17:27:31Z</dcterms:modified>
</cp:coreProperties>
</file>