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9C2-BA54-4435-9FD9-E8BD90A85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2620D-8D80-46AC-98A8-BDF6CB9EE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04952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Franklin Gothic Book</vt:lpstr>
      <vt:lpstr>Recorte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Mario</cp:lastModifiedBy>
  <cp:revision>1</cp:revision>
  <dcterms:created xsi:type="dcterms:W3CDTF">2021-10-14T13:21:57Z</dcterms:created>
  <dcterms:modified xsi:type="dcterms:W3CDTF">2021-10-14T13:22:28Z</dcterms:modified>
</cp:coreProperties>
</file>