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" initials="M" lastIdx="1" clrIdx="0">
    <p:extLst>
      <p:ext uri="{19B8F6BF-5375-455C-9EA6-DF929625EA0E}">
        <p15:presenceInfo xmlns:p15="http://schemas.microsoft.com/office/powerpoint/2012/main" userId="Mar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DF9C2-BA54-4435-9FD9-E8BD90A85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4" y="2435546"/>
            <a:ext cx="8361229" cy="2098226"/>
          </a:xfrm>
        </p:spPr>
        <p:txBody>
          <a:bodyPr/>
          <a:lstStyle/>
          <a:p>
            <a:r>
              <a:rPr lang="es-ES"/>
              <a:t>MALA </a:t>
            </a:r>
            <a:r>
              <a:rPr lang="es-ES" dirty="0"/>
              <a:t>PRÁCTICA DE VISUALIZACIÓN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52620D-8D80-46AC-98A8-BDF6CB9EE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3" y="4727556"/>
            <a:ext cx="6831673" cy="1086237"/>
          </a:xfrm>
        </p:spPr>
        <p:txBody>
          <a:bodyPr>
            <a:normAutofit fontScale="70000" lnSpcReduction="20000"/>
          </a:bodyPr>
          <a:lstStyle/>
          <a:p>
            <a:r>
              <a:rPr lang="es-ES" dirty="0"/>
              <a:t>Máster Universitario de Ciencia de Datos</a:t>
            </a:r>
          </a:p>
          <a:p>
            <a:r>
              <a:rPr lang="es-ES" dirty="0" err="1"/>
              <a:t>Universitat</a:t>
            </a:r>
            <a:r>
              <a:rPr lang="es-ES" dirty="0"/>
              <a:t> Oberta de Catalunya</a:t>
            </a:r>
          </a:p>
          <a:p>
            <a:endParaRPr lang="es-ES" dirty="0"/>
          </a:p>
          <a:p>
            <a:r>
              <a:rPr lang="es-ES" dirty="0"/>
              <a:t>Mario Ubierna San Mamés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9049526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376</TotalTime>
  <Words>20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Franklin Gothic Book</vt:lpstr>
      <vt:lpstr>Recorte</vt:lpstr>
      <vt:lpstr>MALA PRÁCTICA DE VISUALIZACIÓN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</dc:creator>
  <cp:lastModifiedBy>Mario</cp:lastModifiedBy>
  <cp:revision>60</cp:revision>
  <dcterms:created xsi:type="dcterms:W3CDTF">2021-10-14T13:21:57Z</dcterms:created>
  <dcterms:modified xsi:type="dcterms:W3CDTF">2021-10-15T12:01:18Z</dcterms:modified>
</cp:coreProperties>
</file>