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/>
    <p:restoredTop sz="94694"/>
  </p:normalViewPr>
  <p:slideViewPr>
    <p:cSldViewPr snapToGrid="0">
      <p:cViewPr varScale="1">
        <p:scale>
          <a:sx n="108" d="100"/>
          <a:sy n="108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0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36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25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9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1EB8-864A-084A-B687-F9928952EA29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5EC972-0D12-2D45-ABF8-A2F3AB7C9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8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Vn4QTdeQx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7683-9B1F-8630-C36C-4D2660148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443" y="-322900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Gas Station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2050D-440C-0B2F-1AD9-A4ACA05C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647" y="1323402"/>
            <a:ext cx="7766936" cy="10968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Interactive JavaFX Application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EC793-95A5-4227-F861-D0C8D92B458E}"/>
              </a:ext>
            </a:extLst>
          </p:cNvPr>
          <p:cNvSpPr txBox="1"/>
          <p:nvPr/>
        </p:nvSpPr>
        <p:spPr>
          <a:xfrm>
            <a:off x="5241539" y="1773970"/>
            <a:ext cx="492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Marious Yousif</a:t>
            </a:r>
          </a:p>
          <a:p>
            <a:r>
              <a:rPr lang="en-US" dirty="0"/>
              <a:t>CSI 2300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6219E-B593-89BB-D4AC-4FFA382C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74" y="2573114"/>
            <a:ext cx="5250852" cy="40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D295-D3CE-EA02-C44B-2151B694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7D64-3EEA-BC2A-4689-D5C4D678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747082" cy="3880773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Gas Station Finder simplifies the search for nearby gas stations by using zip codes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With many options available, finding the most convenient gas station can be time consuming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program consolidates locations into a single, user-friendly interface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Allows users to review and view others reviews for each location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EC872-131F-A67D-1F3F-268344CC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12" y="2078182"/>
            <a:ext cx="296130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2640-F835-24F8-A788-790A237C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6E22-0B65-FA99-A4D8-6E395DB9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15" y="1672909"/>
            <a:ext cx="6474157" cy="3880773"/>
          </a:xfrm>
        </p:spPr>
        <p:txBody>
          <a:bodyPr>
            <a:normAutofit/>
          </a:bodyPr>
          <a:lstStyle/>
          <a:p>
            <a:r>
              <a:rPr lang="en-US" sz="2000" dirty="0"/>
              <a:t>Search for gas stations by zip code</a:t>
            </a:r>
          </a:p>
          <a:p>
            <a:r>
              <a:rPr lang="en-US" sz="2000" dirty="0"/>
              <a:t>Displays each location within the given zip code in a list</a:t>
            </a:r>
          </a:p>
          <a:p>
            <a:r>
              <a:rPr lang="en-US" sz="2000" dirty="0"/>
              <a:t>Allows users to submit and view reviews for each gas station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88191-C2B9-D101-96C7-ADE7E8CF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37" y="1465646"/>
            <a:ext cx="5495330" cy="430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7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9116-547C-584E-47AC-50ECBEE6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645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982A-08EE-5FEF-03CC-46DD3FC9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99023" cy="3880773"/>
          </a:xfrm>
        </p:spPr>
        <p:txBody>
          <a:bodyPr/>
          <a:lstStyle/>
          <a:p>
            <a:r>
              <a:rPr lang="en-US" dirty="0"/>
              <a:t>Main -  Sets up the program’s primary stage and scene</a:t>
            </a:r>
          </a:p>
          <a:p>
            <a:r>
              <a:rPr lang="en-US" dirty="0"/>
              <a:t>Controller – Manages the user interactions (search box) and updates the view</a:t>
            </a:r>
          </a:p>
          <a:p>
            <a:r>
              <a:rPr lang="en-US" dirty="0" err="1"/>
              <a:t>ApiHandler</a:t>
            </a:r>
            <a:r>
              <a:rPr lang="en-US" dirty="0"/>
              <a:t> – Handles the retrieval of gas station data from the Google Places API</a:t>
            </a:r>
          </a:p>
          <a:p>
            <a:r>
              <a:rPr lang="en-US" dirty="0" err="1"/>
              <a:t>GasStation</a:t>
            </a:r>
            <a:r>
              <a:rPr lang="en-US" dirty="0"/>
              <a:t> – Represents a gas station and its associated data </a:t>
            </a:r>
          </a:p>
          <a:p>
            <a:r>
              <a:rPr lang="en-US" dirty="0"/>
              <a:t>Review – Represents a review submitted by a user</a:t>
            </a:r>
          </a:p>
        </p:txBody>
      </p:sp>
      <p:pic>
        <p:nvPicPr>
          <p:cNvPr id="5" name="Picture 4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CEE218A2-9492-1FFC-8EAA-BFE25CC1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57" y="0"/>
            <a:ext cx="5415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56B-4AB6-D947-F16F-8C977C09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Learnings/Challenges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39CB-A49D-BF10-76AA-C0D3CD4E6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More experience using JavaFX, this time for an application that solves a real-world problem</a:t>
            </a:r>
          </a:p>
          <a:p>
            <a:r>
              <a:rPr lang="en-US" sz="2400" dirty="0"/>
              <a:t>Learned how to setup and integrate an API into the Java program, which was the most difficult part of this project</a:t>
            </a:r>
          </a:p>
          <a:p>
            <a:r>
              <a:rPr lang="en-US" sz="2400" dirty="0"/>
              <a:t>Figuring out a design that would be easy and simple to use for the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F1C0D-164B-C7A8-E1DD-227E5FEC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26" y="3728852"/>
            <a:ext cx="7880583" cy="28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0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90EE-D1B7-5C7D-913C-79F0B95B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7E34-48A8-C8FB-9B6C-9974A018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600" dirty="0"/>
              <a:t>Adding an interactive map to view each gas station</a:t>
            </a:r>
          </a:p>
          <a:p>
            <a:r>
              <a:rPr lang="en-US" sz="2600" dirty="0"/>
              <a:t>Integrating a database to store user reviews, such as SQL</a:t>
            </a:r>
          </a:p>
          <a:p>
            <a:r>
              <a:rPr lang="en-US" sz="2600" dirty="0"/>
              <a:t>Creating a login system so users can create profiles and keep track of reviews</a:t>
            </a:r>
          </a:p>
        </p:txBody>
      </p:sp>
    </p:spTree>
    <p:extLst>
      <p:ext uri="{BB962C8B-B14F-4D97-AF65-F5344CB8AC3E}">
        <p14:creationId xmlns:p14="http://schemas.microsoft.com/office/powerpoint/2010/main" val="329085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1FF4-B119-6C1D-CE2F-307A8543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D928-0AF6-09F3-DEE3-93764B54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tx1"/>
                </a:solidFill>
                <a:hlinkClick r:id="rId2"/>
              </a:rPr>
              <a:t>Gas Station Demo Vid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06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{A166CDDB-0773-4843-AC4C-D8CEE7945C26}tf10001060</Template>
  <TotalTime>66</TotalTime>
  <Words>251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Gas Station Finder</vt:lpstr>
      <vt:lpstr>Introduction</vt:lpstr>
      <vt:lpstr>Application Overview</vt:lpstr>
      <vt:lpstr>UML Class Diagram</vt:lpstr>
      <vt:lpstr>Key Learnings/Challenges</vt:lpstr>
      <vt:lpstr>Future Enhancements </vt:lpstr>
      <vt:lpstr>Demo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Station Finder</dc:title>
  <dc:creator>Marious Yousif</dc:creator>
  <cp:lastModifiedBy>Marious Yousif</cp:lastModifiedBy>
  <cp:revision>5</cp:revision>
  <dcterms:created xsi:type="dcterms:W3CDTF">2023-11-29T23:29:08Z</dcterms:created>
  <dcterms:modified xsi:type="dcterms:W3CDTF">2023-11-30T05:55:01Z</dcterms:modified>
</cp:coreProperties>
</file>