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2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Gross Turnover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024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467</c:v>
                </c:pt>
                <c:pt idx="1">
                  <c:v>670</c:v>
                </c:pt>
                <c:pt idx="2">
                  <c:v>489</c:v>
                </c:pt>
                <c:pt idx="3">
                  <c:v>348</c:v>
                </c:pt>
                <c:pt idx="4">
                  <c:v>438</c:v>
                </c:pt>
                <c:pt idx="5">
                  <c:v>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8-4526-8325-54BA424FA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4099864"/>
        <c:axId val="434100192"/>
      </c:barChart>
      <c:catAx>
        <c:axId val="434099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Axis title: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100192"/>
        <c:crosses val="autoZero"/>
        <c:auto val="1"/>
        <c:lblAlgn val="ctr"/>
        <c:lblOffset val="100"/>
        <c:noMultiLvlLbl val="0"/>
      </c:catAx>
      <c:valAx>
        <c:axId val="43410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Axis title: EUR</a:t>
                </a:r>
                <a:r>
                  <a:rPr lang="en-GB" baseline="0" dirty="0"/>
                  <a:t> per 000g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099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Gross Turnover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5024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467</c:v>
                </c:pt>
                <c:pt idx="1">
                  <c:v>670</c:v>
                </c:pt>
                <c:pt idx="2">
                  <c:v>489</c:v>
                </c:pt>
                <c:pt idx="3">
                  <c:v>348</c:v>
                </c:pt>
                <c:pt idx="4">
                  <c:v>438</c:v>
                </c:pt>
                <c:pt idx="5">
                  <c:v>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8-4526-8325-54BA424FAC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10000</c:v>
                </c:pt>
                <c:pt idx="1">
                  <c:v>5000</c:v>
                </c:pt>
                <c:pt idx="2">
                  <c:v>600</c:v>
                </c:pt>
                <c:pt idx="3">
                  <c:v>1000</c:v>
                </c:pt>
                <c:pt idx="4">
                  <c:v>2000</c:v>
                </c:pt>
                <c:pt idx="5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E4-4E4C-8B51-8A44A46F07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15000</c:v>
                </c:pt>
                <c:pt idx="1">
                  <c:v>200</c:v>
                </c:pt>
                <c:pt idx="2">
                  <c:v>40000</c:v>
                </c:pt>
                <c:pt idx="3">
                  <c:v>200</c:v>
                </c:pt>
                <c:pt idx="4">
                  <c:v>20000</c:v>
                </c:pt>
                <c:pt idx="5">
                  <c:v>35000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E4-4E4C-8B51-8A44A46F07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34099864"/>
        <c:axId val="434100192"/>
      </c:barChart>
      <c:catAx>
        <c:axId val="434099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100192"/>
        <c:crosses val="autoZero"/>
        <c:auto val="1"/>
        <c:lblAlgn val="ctr"/>
        <c:lblOffset val="100"/>
        <c:noMultiLvlLbl val="0"/>
      </c:catAx>
      <c:valAx>
        <c:axId val="43410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099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4E2F-46DD-46F9-BE67-573E6A788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FEA0B-DA26-446F-B3DE-E23669077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E855C-CFCD-4ED8-8D21-AE5625D8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A9CA-DEC3-4F23-B4A2-B6F7B46434E2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5F77C-D745-47D8-BBE5-DE1E3494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B02C3-3FFD-45C9-A982-1BB22155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974D-8818-4904-8E3C-2ABDF0611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79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CAF1-F3C3-410A-86D4-7FE39774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ECB52-7030-400F-87A7-833079AD1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8C145-6F12-4C0E-9AA6-4B0F3CBB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A9CA-DEC3-4F23-B4A2-B6F7B46434E2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4FE4-6C99-4A19-98EE-A59C802F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9A982-9D1F-4D9D-9F5B-954F1775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974D-8818-4904-8E3C-2ABDF0611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47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7A11B-E3F8-4345-B323-A8FDCF022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8F002-5332-4E97-B5FF-3ECA6BC33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FE9B3-1136-4BA8-85D6-8E6D9711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A9CA-DEC3-4F23-B4A2-B6F7B46434E2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0208C-DB58-468E-9880-3BAA219D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89293-81C9-4205-80D0-C949D25C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974D-8818-4904-8E3C-2ABDF0611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39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9A05-7A0A-4346-A8A1-79A9FB5F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073E8-96E4-4C52-8A26-1FC18D506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2AEAF-37A1-473C-9EE8-CC0A6B02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A9CA-DEC3-4F23-B4A2-B6F7B46434E2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68FC7-0500-40B9-8ED6-43C4936E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4E661-1A4E-4909-ADD9-2E66762B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974D-8818-4904-8E3C-2ABDF0611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25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2FAB-AE0B-4DC4-A4C4-A3C7E256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108D8-5AC1-44BF-AED2-AD253D759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8C0FD-DBEA-46ED-9EE2-36F05470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A9CA-DEC3-4F23-B4A2-B6F7B46434E2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4EBB0-AAE1-4383-A9DD-0951A7EC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A14F3-D3E6-4716-A0C9-6C498B55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974D-8818-4904-8E3C-2ABDF0611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08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AE82-8192-4110-906D-A67E165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36F8-1C24-40F6-A43F-10129D74C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F5C60-6E6A-48F3-A003-37A5F4A73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FE780-740F-4810-93A7-E891F5C4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A9CA-DEC3-4F23-B4A2-B6F7B46434E2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2DE88-3EC8-4A29-8578-278FD46B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71DB6-3C9E-4BAC-A3B0-9284024C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974D-8818-4904-8E3C-2ABDF0611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77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AB43-2531-4E1A-9FBD-E99B5F2C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0A7B8-4866-4437-B4B4-30CEC84BA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64601-ACE2-4DAC-B8DE-0939A23E1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775B2-5296-4F14-97ED-9AA1F0EC2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5A7BD-4703-4D62-A700-B1B573199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E8695-B247-49A9-BEE1-0754CB22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A9CA-DEC3-4F23-B4A2-B6F7B46434E2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602CE-938A-4B7E-91EE-A77379D6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ABEA46-4ACF-4B3C-8845-F0FDA99B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974D-8818-4904-8E3C-2ABDF0611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22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247D-FD83-4031-B5E6-1B325EC1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00E90-77FD-40E9-BE74-1AB1E7EA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A9CA-DEC3-4F23-B4A2-B6F7B46434E2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F54BB-F811-42DF-8A6F-983F4253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3447B-CC63-4384-9CD0-85CC5E08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974D-8818-4904-8E3C-2ABDF0611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21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4C96D-021A-4C28-9C55-A58214A7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A9CA-DEC3-4F23-B4A2-B6F7B46434E2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DA22A-3811-4D16-8E8B-5941AD62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58C42-4E38-4362-B7BA-FBEF6DA6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974D-8818-4904-8E3C-2ABDF0611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28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35C1-541B-48AF-AE88-F470E3AF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8A5B-067C-45C9-BA25-359CA27A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1C0B2-39A3-454E-987E-EAA8B2F75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5FF8E-7548-40CB-9032-0A724C2F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A9CA-DEC3-4F23-B4A2-B6F7B46434E2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063DE-F4C2-4A49-B7AD-E82A4AB4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710B9-0AB3-4C5A-BF5E-0A67D8C2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974D-8818-4904-8E3C-2ABDF0611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63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9A52-B9A5-468D-B7BA-DDB5FE74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18EF9-58E5-4113-8E5E-A9A26932F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F9483-F275-4B76-8C28-2E44A6B22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EFB0-D82B-4FC0-AD65-EDEC7B7A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A9CA-DEC3-4F23-B4A2-B6F7B46434E2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D4F76-4E4B-412E-AB54-14291B20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1F4AD-8075-41CC-BA77-360A88AD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974D-8818-4904-8E3C-2ABDF0611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40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BC51C-B265-4DE0-9450-70BEE3F8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EBF21-CE3C-4321-A4D6-E0B967E72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9100A-F496-4AA6-A827-AC9A580CC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4A9CA-DEC3-4F23-B4A2-B6F7B46434E2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016C-FA66-4C6D-9BB6-5B8DDD2D2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89664-CAFF-4D0E-B56F-7EF2BD39F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6974D-8818-4904-8E3C-2ABDF0611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62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03766A3-6D17-4882-8DBC-D333009D4A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044141"/>
              </p:ext>
            </p:extLst>
          </p:nvPr>
        </p:nvGraphicFramePr>
        <p:xfrm>
          <a:off x="2032000" y="1076325"/>
          <a:ext cx="8128000" cy="3471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160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03766A3-6D17-4882-8DBC-D333009D4A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514618"/>
              </p:ext>
            </p:extLst>
          </p:nvPr>
        </p:nvGraphicFramePr>
        <p:xfrm>
          <a:off x="2032000" y="1076325"/>
          <a:ext cx="8128000" cy="3471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942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Verhaeg</dc:creator>
  <cp:lastModifiedBy>Mario Verhaeg</cp:lastModifiedBy>
  <cp:revision>3</cp:revision>
  <dcterms:created xsi:type="dcterms:W3CDTF">2020-03-25T08:42:48Z</dcterms:created>
  <dcterms:modified xsi:type="dcterms:W3CDTF">2020-03-25T12:52:01Z</dcterms:modified>
</cp:coreProperties>
</file>