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Decision 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28-4574-B946-66D84D2732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5A-4996-A04D-445B78A8BE49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A-4996-A04D-445B78A8B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Decision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7256EB-5228-46C2-BC1A-ED871256D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96688"/>
              </p:ext>
            </p:extLst>
          </p:nvPr>
        </p:nvGraphicFramePr>
        <p:xfrm>
          <a:off x="-120650" y="643466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619542"/>
              </p:ext>
            </p:extLst>
          </p:nvPr>
        </p:nvGraphicFramePr>
        <p:xfrm>
          <a:off x="5403850" y="643466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7</cp:revision>
  <dcterms:created xsi:type="dcterms:W3CDTF">2020-02-29T13:07:32Z</dcterms:created>
  <dcterms:modified xsi:type="dcterms:W3CDTF">2020-03-11T06:40:43Z</dcterms:modified>
</cp:coreProperties>
</file>