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AF-4FB0-A55E-81147754A2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5A-4996-A04D-445B78A8BE49}"/>
              </c:ext>
            </c:extLst>
          </c:dPt>
          <c:cat>
            <c:strRef>
              <c:f>Sheet1!$A$2:$A$3</c:f>
              <c:strCache>
                <c:ptCount val="2"/>
                <c:pt idx="0">
                  <c:v>Decision x</c:v>
                </c:pt>
                <c:pt idx="1">
                  <c:v>Decision 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A-4996-A04D-445B78A8BE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F22-4FD5-AC2C-C389615D995A}"/>
              </c:ext>
            </c:extLst>
          </c:dPt>
          <c:cat>
            <c:strRef>
              <c:f>Sheet1!$A$2:$A$3</c:f>
              <c:strCache>
                <c:ptCount val="2"/>
                <c:pt idx="0">
                  <c:v>Decision x</c:v>
                </c:pt>
                <c:pt idx="1">
                  <c:v>Decision 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2-4FD5-AC2C-C389615D9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7550112"/>
        <c:axId val="447547160"/>
      </c:barChart>
      <c:valAx>
        <c:axId val="447547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550112"/>
        <c:crosses val="autoZero"/>
        <c:crossBetween val="between"/>
      </c:valAx>
      <c:catAx>
        <c:axId val="4475501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547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7256EB-5228-46C2-BC1A-ED871256D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219107"/>
              </p:ext>
            </p:extLst>
          </p:nvPr>
        </p:nvGraphicFramePr>
        <p:xfrm>
          <a:off x="0" y="2606842"/>
          <a:ext cx="12192000" cy="3455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10</cp:revision>
  <dcterms:created xsi:type="dcterms:W3CDTF">2020-02-29T13:07:32Z</dcterms:created>
  <dcterms:modified xsi:type="dcterms:W3CDTF">2020-03-11T06:40:50Z</dcterms:modified>
</cp:coreProperties>
</file>