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Evidence-spread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5023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rgbClr val="527F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Pt>
            <c:idx val="2"/>
            <c:bubble3D val="0"/>
            <c:spPr>
              <a:solidFill>
                <a:srgbClr val="237F4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01-464D-A3F5-81DA317AC87F}"/>
              </c:ext>
            </c:extLst>
          </c:dPt>
          <c:dPt>
            <c:idx val="3"/>
            <c:bubble3D val="0"/>
            <c:spPr>
              <a:solidFill>
                <a:srgbClr val="7F23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01-464D-A3F5-81DA317AC8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Stakeholder value</c:v>
                </c:pt>
                <c:pt idx="1">
                  <c:v>Stakeholder experience</c:v>
                </c:pt>
                <c:pt idx="2">
                  <c:v>Contextual circumstance</c:v>
                </c:pt>
                <c:pt idx="3">
                  <c:v>Evaluated external evidence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Information maturity-level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Premature information</c:v>
                </c:pt>
                <c:pt idx="1">
                  <c:v>Mature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518284"/>
              </p:ext>
            </p:extLst>
          </p:nvPr>
        </p:nvGraphicFramePr>
        <p:xfrm>
          <a:off x="5505061" y="496942"/>
          <a:ext cx="6552700" cy="577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686001"/>
              </p:ext>
            </p:extLst>
          </p:nvPr>
        </p:nvGraphicFramePr>
        <p:xfrm>
          <a:off x="215010" y="496942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24</cp:revision>
  <dcterms:created xsi:type="dcterms:W3CDTF">2020-02-29T13:07:32Z</dcterms:created>
  <dcterms:modified xsi:type="dcterms:W3CDTF">2020-05-03T08:40:59Z</dcterms:modified>
</cp:coreProperties>
</file>