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2352"/>
    <a:srgbClr val="237F4F"/>
    <a:srgbClr val="527F23"/>
    <a:srgbClr val="6437B1"/>
    <a:srgbClr val="50239D"/>
    <a:srgbClr val="784BC5"/>
    <a:srgbClr val="3C0F9D"/>
    <a:srgbClr val="784BA7"/>
    <a:srgbClr val="643793"/>
    <a:srgbClr val="3C0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Evidence-spread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50237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rgbClr val="527F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Pt>
            <c:idx val="2"/>
            <c:bubble3D val="0"/>
            <c:spPr>
              <a:solidFill>
                <a:srgbClr val="237F4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1F-4126-82F4-5B3762ED20E5}"/>
              </c:ext>
            </c:extLst>
          </c:dPt>
          <c:dPt>
            <c:idx val="3"/>
            <c:bubble3D val="0"/>
            <c:spPr>
              <a:solidFill>
                <a:srgbClr val="7F235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1F-4126-82F4-5B3762ED20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Stakeholder value</c:v>
                </c:pt>
                <c:pt idx="1">
                  <c:v>Stakeholder experience</c:v>
                </c:pt>
                <c:pt idx="2">
                  <c:v>Contextual circumstance</c:v>
                </c:pt>
                <c:pt idx="3">
                  <c:v>Evaluated external evidence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</c:v>
                </c:pt>
                <c:pt idx="1">
                  <c:v>3</c:v>
                </c:pt>
                <c:pt idx="2">
                  <c:v>13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Information maturity-level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Information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F9-4D1D-AC47-56099EF5B61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F9-4D1D-AC47-56099EF5B6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F55D00-1536-4BBF-B148-AD1F724B7C01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F9-4D1D-AC47-56099EF5B6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4BC6C-11E8-4011-B7A8-3CFBA100476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F9-4D1D-AC47-56099EF5B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Premature information</c:v>
                </c:pt>
                <c:pt idx="1">
                  <c:v>Mature information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9-4D1D-AC47-56099EF5B6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DA-1F02-4F10-B023-C41E555D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75241-7726-4236-8129-E581D429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6D6C-5F7E-441C-AD7F-FFABBC93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A9F7-BE87-49A9-BB7A-9617DF8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F0D5-55B7-4929-BEEE-2343E856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FFB3-C30B-49A3-AD14-D83426E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E4050-A6E6-48BE-BB73-98601D37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9A61A-DD72-434B-B945-72C1377B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8635-976A-41F3-80AC-F73E4B0B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C218-2CED-41DC-80D5-3C6C382C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0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0F248-0FE6-4C92-8088-9E2BB455E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4F30C-87F9-4B5B-8404-F2FFCB69A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1426-3E0A-433F-AC13-71BF691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0007-2F16-4E25-865F-66BB187A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2168-184A-4264-AC38-77C337C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4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F068-E71D-4A9C-9EF6-FD0BF27A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661B-CD63-4CFB-944C-965D334A8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52E1-1831-4F17-815D-B60C603A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8C56-A598-4048-A19B-C97574B6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BBD-28B4-4EF6-9A7D-9FD19DBC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77A-4655-4467-A806-3005CF1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F550-1DBF-497D-BBA3-BB512AC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C66C-B9FC-4355-A976-AD42E98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5868B-0309-4B1D-955B-7FA4A31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D18-F66F-4470-BCC1-9D8D2E3F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4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270-D46C-4BBE-8FE5-4041FD6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8A05-F91F-40CC-89AD-7B30C2B2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97771-D55F-426C-B061-323A12A0D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2C8E-8562-4872-94B2-9F2F388B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0CD20-46F0-4CC5-B659-8BB0DEEB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9BF0-E9F5-4BA5-92C4-F3D78E2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67C0-655E-4D75-8FD9-8FD331A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E8637-4AC1-40CD-9DFD-99C6E287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3081-8DF0-4BD4-A12D-7D697822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809FE-3227-4066-8D2F-83A5553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42A46-3ACA-4B74-89D2-00ACE9799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D156F-10E1-4E57-9898-5A1ECA1A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A72B1-F60E-411F-84A0-B63F5F3F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533E3-99BB-4DCD-AE83-9128EEFA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7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F0A-B87B-4DD7-AD34-D7681CC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F6682-8067-4E85-BDDF-82EF5DD6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886-1398-4FDE-B0A2-50FC5594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8C3C7-ADC1-4541-BC55-4D739BC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E1B25-DF53-4722-B39C-54EEA21A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E0F94-DE66-49E2-AD5D-8B2133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3D835-D129-4F51-93BC-B6379FB2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5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0344-B202-4B84-8699-9E2C34A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0B9-9A35-4591-B944-2D207B8B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3764D-2220-41CD-94C6-9ACCF806E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351AE-6784-41B5-876B-3FDBC6BB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217C6-484A-419A-8975-7FBCC36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66906-8D50-473F-AC9A-9BD671E2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3253-BD5A-4C27-ADE9-41B4D0C7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64DA-575E-426B-9DFA-66D36E95F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BE4D-662A-44C9-9338-9A3AAC2F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348E3-9D82-4237-A757-3FC3B125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81DF-20D9-41C7-B12E-2ABD17F1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F61C-2ABB-4ADF-B1CC-CE599915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B799-86D0-4E46-874B-A689C99B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9FC5E-202C-4B2F-8BBD-2FC052831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7AC-B617-45A5-8E22-DB6548C27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E321C-64FA-4F43-BF62-93A10E8F53F1}" type="datetimeFigureOut">
              <a:rPr lang="en-GB" smtClean="0"/>
              <a:t>03/05/2020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4E8C-6BE7-4EF0-AC69-2964AA89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9B6C-0F8B-45B6-A53C-F60717741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8623-C898-4128-B68F-881608AF1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671159"/>
              </p:ext>
            </p:extLst>
          </p:nvPr>
        </p:nvGraphicFramePr>
        <p:xfrm>
          <a:off x="5477068" y="528880"/>
          <a:ext cx="6580691" cy="5675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AD50B2A-1BFA-4216-ADF6-0F4EC1A2B7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53804"/>
              </p:ext>
            </p:extLst>
          </p:nvPr>
        </p:nvGraphicFramePr>
        <p:xfrm>
          <a:off x="0" y="528878"/>
          <a:ext cx="592137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202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Verhaeg</dc:creator>
  <cp:lastModifiedBy>Mario Verhaeg</cp:lastModifiedBy>
  <cp:revision>20</cp:revision>
  <dcterms:created xsi:type="dcterms:W3CDTF">2020-02-29T13:07:32Z</dcterms:created>
  <dcterms:modified xsi:type="dcterms:W3CDTF">2020-05-03T08:42:12Z</dcterms:modified>
</cp:coreProperties>
</file>