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Completeness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Missing information</c:v>
                </c:pt>
                <c:pt idx="1">
                  <c:v>Complete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Reproducibility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Unreproducible information</c:v>
                </c:pt>
                <c:pt idx="1">
                  <c:v>Reproducible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Conflict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cat>
            <c:strRef>
              <c:f>Sheet1!$A$2:$A$3</c:f>
              <c:strCache>
                <c:ptCount val="2"/>
                <c:pt idx="0">
                  <c:v>Conflicting information</c:v>
                </c:pt>
                <c:pt idx="1">
                  <c:v>Information without conflict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Consensus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C-49BC-A399-27C30D7852E9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C-49BC-A399-27C30D7852E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Aligned information</c:v>
                </c:pt>
                <c:pt idx="1">
                  <c:v>Unaligned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C-49BC-A399-27C30D7852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884019"/>
              </p:ext>
            </p:extLst>
          </p:nvPr>
        </p:nvGraphicFramePr>
        <p:xfrm>
          <a:off x="0" y="0"/>
          <a:ext cx="337185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568674"/>
              </p:ext>
            </p:extLst>
          </p:nvPr>
        </p:nvGraphicFramePr>
        <p:xfrm>
          <a:off x="2724355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620948"/>
              </p:ext>
            </p:extLst>
          </p:nvPr>
        </p:nvGraphicFramePr>
        <p:xfrm>
          <a:off x="10248902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43C8DE-6F2A-4367-9CD0-5C6A09BF7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627526"/>
              </p:ext>
            </p:extLst>
          </p:nvPr>
        </p:nvGraphicFramePr>
        <p:xfrm>
          <a:off x="6486629" y="0"/>
          <a:ext cx="440976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21</cp:revision>
  <dcterms:created xsi:type="dcterms:W3CDTF">2020-02-29T13:07:32Z</dcterms:created>
  <dcterms:modified xsi:type="dcterms:W3CDTF">2020-04-25T12:54:26Z</dcterms:modified>
</cp:coreProperties>
</file>