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37F"/>
    <a:srgbClr val="527F23"/>
    <a:srgbClr val="7F2352"/>
    <a:srgbClr val="237F4F"/>
    <a:srgbClr val="6437B1"/>
    <a:srgbClr val="50239D"/>
    <a:srgbClr val="784BC5"/>
    <a:srgbClr val="3C0F9D"/>
    <a:srgbClr val="784BA7"/>
    <a:srgbClr val="64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Requirement</a:t>
            </a:r>
            <a:r>
              <a:rPr lang="en-GB" baseline="0" dirty="0"/>
              <a:t> Completeness</a:t>
            </a:r>
            <a:endParaRPr lang="en-GB" dirty="0"/>
          </a:p>
        </c:rich>
      </c:tx>
      <c:layout>
        <c:manualLayout>
          <c:xMode val="edge"/>
          <c:yMode val="edge"/>
          <c:x val="0.33851943897637793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Challenge_SC2</c:v>
                </c:pt>
                <c:pt idx="1">
                  <c:v>Opportunity_SC2</c:v>
                </c:pt>
                <c:pt idx="2">
                  <c:v>Requirement_SC2</c:v>
                </c:pt>
                <c:pt idx="3">
                  <c:v>Vision_SC2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4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Incomplete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Challenge_SC2</c:v>
                </c:pt>
                <c:pt idx="1">
                  <c:v>Opportunity_SC2</c:v>
                </c:pt>
                <c:pt idx="2">
                  <c:v>Requirement_SC2</c:v>
                </c:pt>
                <c:pt idx="3">
                  <c:v>Vision_SC2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11</c:v>
                </c:pt>
                <c:pt idx="2">
                  <c:v>23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Evidence</a:t>
            </a:r>
            <a:r>
              <a:rPr lang="en-GB" baseline="0" dirty="0"/>
              <a:t> spread</a:t>
            </a:r>
            <a:endParaRPr lang="en-GB" dirty="0"/>
          </a:p>
        </c:rich>
      </c:tx>
      <c:layout>
        <c:manualLayout>
          <c:xMode val="edge"/>
          <c:yMode val="edge"/>
          <c:x val="0.43383193897637801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Stakeholder value</c:v>
                </c:pt>
              </c:strCache>
            </c:strRef>
          </c:tx>
          <c:spPr>
            <a:solidFill>
              <a:srgbClr val="50237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Individual 1</c:v>
                </c:pt>
                <c:pt idx="1">
                  <c:v>Individual 2</c:v>
                </c:pt>
                <c:pt idx="2">
                  <c:v>Individual 3</c:v>
                </c:pt>
                <c:pt idx="3">
                  <c:v>Individual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10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Stakeholder experience</c:v>
                </c:pt>
              </c:strCache>
            </c:strRef>
          </c:tx>
          <c:spPr>
            <a:solidFill>
              <a:srgbClr val="527F2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Individual 1</c:v>
                </c:pt>
                <c:pt idx="1">
                  <c:v>Individual 2</c:v>
                </c:pt>
                <c:pt idx="2">
                  <c:v>Individual 3</c:v>
                </c:pt>
                <c:pt idx="3">
                  <c:v>Individual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Evaluated external evidence</c:v>
                </c:pt>
              </c:strCache>
            </c:strRef>
          </c:tx>
          <c:spPr>
            <a:solidFill>
              <a:srgbClr val="7F235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Individual 1</c:v>
                </c:pt>
                <c:pt idx="1">
                  <c:v>Individual 2</c:v>
                </c:pt>
                <c:pt idx="2">
                  <c:v>Individual 3</c:v>
                </c:pt>
                <c:pt idx="3">
                  <c:v>Individual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</c:v>
                </c:pt>
                <c:pt idx="1">
                  <c:v>0</c:v>
                </c:pt>
                <c:pt idx="2">
                  <c:v>20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E-4F4F-9045-5FFD03A6A1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Contextual circumstance</c:v>
                </c:pt>
              </c:strCache>
            </c:strRef>
          </c:tx>
          <c:spPr>
            <a:solidFill>
              <a:srgbClr val="237F4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Individual 1</c:v>
                </c:pt>
                <c:pt idx="1">
                  <c:v>Individual 2</c:v>
                </c:pt>
                <c:pt idx="2">
                  <c:v>Individual 3</c:v>
                </c:pt>
                <c:pt idx="3">
                  <c:v>Individual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E-4F4F-9045-5FFD03A6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902390"/>
              </p:ext>
            </p:extLst>
          </p:nvPr>
        </p:nvGraphicFramePr>
        <p:xfrm>
          <a:off x="2032000" y="621631"/>
          <a:ext cx="812800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89825"/>
              </p:ext>
            </p:extLst>
          </p:nvPr>
        </p:nvGraphicFramePr>
        <p:xfrm>
          <a:off x="2032000" y="3391614"/>
          <a:ext cx="8128000" cy="6038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75816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3652184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sh:message</a:t>
                      </a:r>
                      <a:r>
                        <a:rPr lang="en-GB" sz="1100" u="none" strike="noStrike" dirty="0">
                          <a:effectLst/>
                        </a:rPr>
                        <a:t> of constraint 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6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sh:message</a:t>
                      </a:r>
                      <a:r>
                        <a:rPr lang="en-GB" sz="1100" u="none" strike="noStrike" dirty="0">
                          <a:effectLst/>
                        </a:rPr>
                        <a:t> of constraint 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Individual 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23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39574"/>
              </p:ext>
            </p:extLst>
          </p:nvPr>
        </p:nvGraphicFramePr>
        <p:xfrm>
          <a:off x="2032000" y="621631"/>
          <a:ext cx="812800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57229"/>
              </p:ext>
            </p:extLst>
          </p:nvPr>
        </p:nvGraphicFramePr>
        <p:xfrm>
          <a:off x="2032000" y="3391614"/>
          <a:ext cx="8127999" cy="6038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6382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2886382">
                  <a:extLst>
                    <a:ext uri="{9D8B030D-6E8A-4147-A177-3AD203B41FA5}">
                      <a16:colId xmlns:a16="http://schemas.microsoft.com/office/drawing/2014/main" val="726646594"/>
                    </a:ext>
                  </a:extLst>
                </a:gridCol>
                <a:gridCol w="2355235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Evidence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Evidence 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6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Evidence 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23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30</cp:revision>
  <dcterms:created xsi:type="dcterms:W3CDTF">2020-02-29T13:07:32Z</dcterms:created>
  <dcterms:modified xsi:type="dcterms:W3CDTF">2020-04-20T05:02:58Z</dcterms:modified>
</cp:coreProperties>
</file>