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37F"/>
    <a:srgbClr val="527F23"/>
    <a:srgbClr val="7F2352"/>
    <a:srgbClr val="237F4F"/>
    <a:srgbClr val="6437B1"/>
    <a:srgbClr val="50239D"/>
    <a:srgbClr val="784BC5"/>
    <a:srgbClr val="3C0F9D"/>
    <a:srgbClr val="784BA7"/>
    <a:srgbClr val="64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Alternative</a:t>
            </a:r>
            <a:r>
              <a:rPr lang="en-GB" baseline="0" dirty="0"/>
              <a:t> solution selection completeness</a:t>
            </a:r>
            <a:endParaRPr lang="en-GB" dirty="0"/>
          </a:p>
        </c:rich>
      </c:tx>
      <c:layout>
        <c:manualLayout>
          <c:xMode val="edge"/>
          <c:yMode val="edge"/>
          <c:x val="0.33851943897637793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System_SC2</c:v>
                </c:pt>
                <c:pt idx="1">
                  <c:v>Soft_Goal_SC21</c:v>
                </c:pt>
                <c:pt idx="2">
                  <c:v>Score_SGSC21_GBSC23</c:v>
                </c:pt>
                <c:pt idx="3">
                  <c:v>Behavioural_Goal_SC22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Incomplete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System_SC2</c:v>
                </c:pt>
                <c:pt idx="1">
                  <c:v>Soft_Goal_SC21</c:v>
                </c:pt>
                <c:pt idx="2">
                  <c:v>Score_SGSC21_GBSC23</c:v>
                </c:pt>
                <c:pt idx="3">
                  <c:v>Behavioural_Goal_SC22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Evidence</a:t>
            </a:r>
            <a:r>
              <a:rPr lang="en-GB" baseline="0" dirty="0"/>
              <a:t> spread</a:t>
            </a:r>
            <a:endParaRPr lang="en-GB" dirty="0"/>
          </a:p>
        </c:rich>
      </c:tx>
      <c:layout>
        <c:manualLayout>
          <c:xMode val="edge"/>
          <c:yMode val="edge"/>
          <c:x val="0.43383193897637801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Stakeholder value</c:v>
                </c:pt>
              </c:strCache>
            </c:strRef>
          </c:tx>
          <c:spPr>
            <a:solidFill>
              <a:srgbClr val="50237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1">
                  <c:v>3</c:v>
                </c:pt>
                <c:pt idx="5">
                  <c:v>6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Stakeholder experience</c:v>
                </c:pt>
              </c:strCache>
            </c:strRef>
          </c:tx>
          <c:spPr>
            <a:solidFill>
              <a:srgbClr val="527F2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Evaluated external evidence</c:v>
                </c:pt>
              </c:strCache>
            </c:strRef>
          </c:tx>
          <c:spPr>
            <a:solidFill>
              <a:srgbClr val="7F235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E-4F4F-9045-5FFD03A6A1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Contextual circumstance</c:v>
                </c:pt>
              </c:strCache>
            </c:strRef>
          </c:tx>
          <c:spPr>
            <a:solidFill>
              <a:srgbClr val="237F4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1">
                  <c:v>3</c:v>
                </c:pt>
                <c:pt idx="5">
                  <c:v>6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E-4F4F-9045-5FFD03A6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23004"/>
              </p:ext>
            </p:extLst>
          </p:nvPr>
        </p:nvGraphicFramePr>
        <p:xfrm>
          <a:off x="2032000" y="621631"/>
          <a:ext cx="812800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90824"/>
              </p:ext>
            </p:extLst>
          </p:nvPr>
        </p:nvGraphicFramePr>
        <p:xfrm>
          <a:off x="2032000" y="3429000"/>
          <a:ext cx="8128000" cy="11753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86281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2341719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Completeness: add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system_as_is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the System.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System_SC2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925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Completeness: add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data_description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system_as_is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System_SC2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839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Completeness: add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data_value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system_as_is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System_SC2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207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Completeness: add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data_description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Information.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System_SC2_To_Be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2567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Completeness: add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data_value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Information.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System_SC2_To_Be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429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271390"/>
              </p:ext>
            </p:extLst>
          </p:nvPr>
        </p:nvGraphicFramePr>
        <p:xfrm>
          <a:off x="2032000" y="621631"/>
          <a:ext cx="8128000" cy="336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4284"/>
              </p:ext>
            </p:extLst>
          </p:nvPr>
        </p:nvGraphicFramePr>
        <p:xfrm>
          <a:off x="2032000" y="3988774"/>
          <a:ext cx="8128001" cy="13658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88189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2519906">
                  <a:extLst>
                    <a:ext uri="{9D8B030D-6E8A-4147-A177-3AD203B41FA5}">
                      <a16:colId xmlns:a16="http://schemas.microsoft.com/office/drawing/2014/main" val="743319954"/>
                    </a:ext>
                  </a:extLst>
                </a:gridCol>
                <a:gridCol w="2519906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Evidence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Contextual_Circumstance_SC4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Challenge_SC4_Business_Case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6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Challenge_SC4_Business_Case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233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Contextual_Circumstance_SC4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Challenge_SC4_Frustration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35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Challenge_SC4_Frustration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999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Contextual_Circumstance_SC4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Challenge_SC4_Reach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916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Challenge_SC4_Reach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5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177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40</cp:revision>
  <dcterms:created xsi:type="dcterms:W3CDTF">2020-02-29T13:07:32Z</dcterms:created>
  <dcterms:modified xsi:type="dcterms:W3CDTF">2020-05-06T05:09:50Z</dcterms:modified>
</cp:coreProperties>
</file>