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8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8" r:id="rId2"/>
  </p:sldIdLst>
  <p:sldSz cx="8661400" cy="48641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7959356-FD91-474B-B258-0C8F0EA49E6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75A55AC-C06B-4636-A880-4B43E9EB11D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88C9A5-58A7-4DF1-BE05-D4BD5F17A44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ACB370E-CEC1-4333-BC75-C255893A81B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5CCCBCE-DB11-4E80-8D7D-2A0CD10B8AF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D977569-9F83-44E7-AE7A-5F1A0C890CC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D696AD1-F8E2-44DA-9A41-21CA3100F63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554177B6-814D-4C4A-888D-A24ADC1ECD2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2A3839D-8866-48E0-8885-0351825A57B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CA41B61-57C4-4336-A310-A57252657FD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065F527-99E8-40B8-88D5-BBA9988285A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image" Target="../media/image9.png" /><Relationship Id="rId11" Type="http://schemas.openxmlformats.org/officeDocument/2006/relationships/image" Target="../media/image10.png" /><Relationship Id="rId2" Type="http://schemas.openxmlformats.org/officeDocument/2006/relationships/image" Target="../media/image1.png" /><Relationship Id="rId3" Type="http://schemas.openxmlformats.org/officeDocument/2006/relationships/image" Target="../media/image2.png" /><Relationship Id="rId4" Type="http://schemas.openxmlformats.org/officeDocument/2006/relationships/image" Target="../media/image3.png" /><Relationship Id="rId5" Type="http://schemas.openxmlformats.org/officeDocument/2006/relationships/image" Target="../media/image4.png" /><Relationship Id="rId6" Type="http://schemas.openxmlformats.org/officeDocument/2006/relationships/image" Target="../media/image5.png" /><Relationship Id="rId7" Type="http://schemas.openxmlformats.org/officeDocument/2006/relationships/image" Target="../media/image6.png" /><Relationship Id="rId8" Type="http://schemas.openxmlformats.org/officeDocument/2006/relationships/image" Target="../media/image7.png" /><Relationship Id="rId9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225101" y="95188"/>
            <a:ext cx="883484" cy="762740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1108585" y="95188"/>
            <a:ext cx="3313065" cy="2288221"/>
          </a:xfrm>
          <a:prstGeom prst="rect">
            <a:avLst/>
          </a:prstGeom>
        </p:spPr>
      </p:pic>
      <p:pic>
        <p:nvPicPr>
          <p:cNvPr id="4" name="New picture"/>
          <p:cNvPicPr/>
          <p:nvPr/>
        </p:nvPicPr>
        <p:blipFill>
          <a:blip r:embed="rId4"/>
          <a:stretch>
            <a:fillRect/>
          </a:stretch>
        </p:blipFill>
        <p:spPr>
          <a:xfrm>
            <a:off x="225101" y="857928"/>
            <a:ext cx="883484" cy="762740"/>
          </a:xfrm>
          <a:prstGeom prst="rect">
            <a:avLst/>
          </a:prstGeom>
        </p:spPr>
      </p:pic>
      <p:pic>
        <p:nvPicPr>
          <p:cNvPr id="5" name="New picture"/>
          <p:cNvPicPr/>
          <p:nvPr/>
        </p:nvPicPr>
        <p:blipFill>
          <a:blip r:embed="rId5"/>
          <a:stretch>
            <a:fillRect/>
          </a:stretch>
        </p:blipFill>
        <p:spPr>
          <a:xfrm>
            <a:off x="225101" y="1620669"/>
            <a:ext cx="883484" cy="762740"/>
          </a:xfrm>
          <a:prstGeom prst="rect">
            <a:avLst/>
          </a:prstGeom>
        </p:spPr>
      </p:pic>
      <p:pic>
        <p:nvPicPr>
          <p:cNvPr id="6" name="New picture"/>
          <p:cNvPicPr/>
          <p:nvPr/>
        </p:nvPicPr>
        <p:blipFill>
          <a:blip r:embed="rId6"/>
          <a:stretch>
            <a:fillRect/>
          </a:stretch>
        </p:blipFill>
        <p:spPr>
          <a:xfrm>
            <a:off x="225101" y="2383409"/>
            <a:ext cx="883484" cy="762740"/>
          </a:xfrm>
          <a:prstGeom prst="rect">
            <a:avLst/>
          </a:prstGeom>
        </p:spPr>
      </p:pic>
      <p:pic>
        <p:nvPicPr>
          <p:cNvPr id="7" name="New picture"/>
          <p:cNvPicPr/>
          <p:nvPr/>
        </p:nvPicPr>
        <p:blipFill>
          <a:blip r:embed="rId7"/>
          <a:stretch>
            <a:fillRect/>
          </a:stretch>
        </p:blipFill>
        <p:spPr>
          <a:xfrm>
            <a:off x="4421650" y="95188"/>
            <a:ext cx="3754806" cy="2288221"/>
          </a:xfrm>
          <a:prstGeom prst="rect">
            <a:avLst/>
          </a:prstGeom>
        </p:spPr>
      </p:pic>
      <p:pic>
        <p:nvPicPr>
          <p:cNvPr id="8" name="New picture"/>
          <p:cNvPicPr/>
          <p:nvPr/>
        </p:nvPicPr>
        <p:blipFill>
          <a:blip r:embed="rId8"/>
          <a:stretch>
            <a:fillRect/>
          </a:stretch>
        </p:blipFill>
        <p:spPr>
          <a:xfrm>
            <a:off x="1108585" y="2383409"/>
            <a:ext cx="3313065" cy="2288221"/>
          </a:xfrm>
          <a:prstGeom prst="rect">
            <a:avLst/>
          </a:prstGeom>
        </p:spPr>
      </p:pic>
      <p:pic>
        <p:nvPicPr>
          <p:cNvPr id="9" name="New picture"/>
          <p:cNvPicPr/>
          <p:nvPr/>
        </p:nvPicPr>
        <p:blipFill>
          <a:blip r:embed="rId9"/>
          <a:stretch>
            <a:fillRect/>
          </a:stretch>
        </p:blipFill>
        <p:spPr>
          <a:xfrm>
            <a:off x="4421650" y="2383409"/>
            <a:ext cx="3754806" cy="2288221"/>
          </a:xfrm>
          <a:prstGeom prst="rect">
            <a:avLst/>
          </a:prstGeom>
        </p:spPr>
      </p:pic>
      <p:pic>
        <p:nvPicPr>
          <p:cNvPr id="10" name="New picture"/>
          <p:cNvPicPr/>
          <p:nvPr/>
        </p:nvPicPr>
        <p:blipFill>
          <a:blip r:embed="rId10"/>
          <a:stretch>
            <a:fillRect/>
          </a:stretch>
        </p:blipFill>
        <p:spPr>
          <a:xfrm>
            <a:off x="225101" y="3146149"/>
            <a:ext cx="883484" cy="762740"/>
          </a:xfrm>
          <a:prstGeom prst="rect">
            <a:avLst/>
          </a:prstGeom>
        </p:spPr>
      </p:pic>
      <p:pic>
        <p:nvPicPr>
          <p:cNvPr id="11" name="New picture"/>
          <p:cNvPicPr/>
          <p:nvPr/>
        </p:nvPicPr>
        <p:blipFill>
          <a:blip r:embed="rId11"/>
          <a:stretch>
            <a:fillRect/>
          </a:stretch>
        </p:blipFill>
        <p:spPr>
          <a:xfrm>
            <a:off x="225101" y="3908890"/>
            <a:ext cx="883484" cy="762740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20.08.14"/>
  <p:tag name="AS_TITLE" val="Aspose.Slides for .NET 4.0 Client Profile"/>
  <p:tag name="AS_VERSION" val="20.8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20.0800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2021-10-26T01:03:05.717</cp:lastPrinted>
  <dcterms:created xsi:type="dcterms:W3CDTF">2021-10-26T04:03:05Z</dcterms:created>
  <dcterms:modified xsi:type="dcterms:W3CDTF">2021-10-26T04:03:06Z</dcterms:modified>
</cp:coreProperties>
</file>