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3500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fr-F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7993C71-8606-4FCE-AA34-DE6A3DC8BBAE}" type="slidenum">
              <a:rPr lang="fr-FR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u="sng" dirty="0">
                <a:latin typeface="Arial"/>
              </a:rPr>
              <a:t>The </a:t>
            </a:r>
            <a:r>
              <a:rPr lang="fr-FR" sz="4400" u="sng" smtClean="0">
                <a:latin typeface="Arial"/>
              </a:rPr>
              <a:t>Midnighdt</a:t>
            </a:r>
            <a:r>
              <a:rPr lang="fr-FR" sz="4400" u="sng" dirty="0" smtClean="0">
                <a:latin typeface="Arial"/>
              </a:rPr>
              <a:t> </a:t>
            </a:r>
            <a:r>
              <a:rPr lang="fr-FR" sz="4400" u="sng" dirty="0">
                <a:latin typeface="Arial"/>
              </a:rPr>
              <a:t>Team</a:t>
            </a:r>
            <a:endParaRPr dirty="0"/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3200">
                <a:latin typeface="Arial"/>
              </a:rPr>
              <a:t>IBM Watson – École Polytechnique</a:t>
            </a:r>
            <a:endParaRPr/>
          </a:p>
          <a:p>
            <a:pPr algn="ctr"/>
            <a:endParaRPr/>
          </a:p>
          <a:p>
            <a:pPr algn="ctr"/>
            <a:r>
              <a:rPr lang="fr-FR" sz="3200">
                <a:latin typeface="Arial"/>
              </a:rPr>
              <a:t>Construction of a recommendation system for books based on a graph database</a:t>
            </a:r>
            <a:endParaRPr/>
          </a:p>
          <a:p>
            <a:pPr algn="ctr"/>
            <a:r>
              <a:rPr lang="fr-FR" sz="3200">
                <a:latin typeface="Arial"/>
              </a:rPr>
              <a:t>Mario Ynocente Castro</a:t>
            </a:r>
            <a:endParaRPr/>
          </a:p>
          <a:p>
            <a:pPr algn="ctr"/>
            <a:r>
              <a:rPr lang="fr-FR" sz="3200">
                <a:latin typeface="Arial"/>
              </a:rPr>
              <a:t>Ana-Maria Cretu</a:t>
            </a:r>
            <a:endParaRPr/>
          </a:p>
          <a:p>
            <a:pPr algn="ctr"/>
            <a:r>
              <a:rPr lang="fr-FR" sz="3200">
                <a:latin typeface="Arial"/>
              </a:rPr>
              <a:t>Jingtao Han</a:t>
            </a:r>
            <a:endParaRPr/>
          </a:p>
          <a:p>
            <a:pPr algn="ctr"/>
            <a:r>
              <a:rPr lang="fr-FR" sz="3200">
                <a:latin typeface="Arial"/>
              </a:rPr>
              <a:t>Jianyang Pan</a:t>
            </a:r>
            <a:endParaRPr/>
          </a:p>
          <a:p>
            <a:pPr algn="ctr"/>
            <a:r>
              <a:rPr lang="fr-FR" sz="3200">
                <a:latin typeface="Arial"/>
              </a:rPr>
              <a:t>Baoyang Song</a:t>
            </a:r>
            <a:endParaRPr/>
          </a:p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Why 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We are not satisfied with the current recommandation system for books.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Constructing a new recommendation system for the book lovers.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Proposing relevant books according to the reader's preference and/or previously read books.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How ?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Lots of books' and users' data on books are available on the web, for example Goodreads API.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We want to use efficient tools (IBM Watson) to propose a relevant recommendation system using these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How ?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Initial idea : create a graph interface that allows the user to navigate through books.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Each vertex of the graph represents a book with its relevant information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An edge connects two books if they are similar enough.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A user examining a books might also access any adjacent book (according to the similarity criterion)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Collecting the data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48640" y="156348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Using the Goodreads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We fetch the data using Python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Libraries : Scrapy, BeautifulSoup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At present : 3000 books, 99 reviews for each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Format : JSON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IBM Bluemix tools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3200">
                <a:latin typeface="Arial"/>
              </a:rPr>
              <a:t>- for the recommendation system (constructing the edges between the books) : Alchemy API (for extracting concepts about texts)</a:t>
            </a:r>
            <a:endParaRPr/>
          </a:p>
          <a:p>
            <a:r>
              <a:rPr lang="fr-FR" sz="3200">
                <a:latin typeface="Arial"/>
              </a:rPr>
              <a:t>- for the graph database: Graph Data Store to create relevant links between books. It will therefore useful to better recommend books</a:t>
            </a:r>
            <a:endParaRPr/>
          </a:p>
          <a:p>
            <a:r>
              <a:rPr lang="fr-FR" sz="3200">
                <a:latin typeface="Arial"/>
              </a:rPr>
              <a:t>- for the user interface : to define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Schedule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3200">
                <a:latin typeface="Arial"/>
              </a:rPr>
              <a:t>- Before the Christmas holidays </a:t>
            </a:r>
            <a:endParaRPr/>
          </a:p>
          <a:p>
            <a:r>
              <a:rPr lang="fr-FR" sz="3200">
                <a:latin typeface="Arial"/>
              </a:rPr>
              <a:t>      - finalize the collection of data</a:t>
            </a:r>
            <a:endParaRPr/>
          </a:p>
          <a:p>
            <a:r>
              <a:rPr lang="fr-FR" sz="3200">
                <a:latin typeface="Arial"/>
              </a:rPr>
              <a:t>      - begin to fill the graph database provided by the Graph Data Store (only the           vertices)</a:t>
            </a:r>
            <a:endParaRPr/>
          </a:p>
          <a:p>
            <a:r>
              <a:rPr lang="fr-FR" sz="3200">
                <a:latin typeface="Arial"/>
              </a:rPr>
              <a:t>- Before the 8th of January</a:t>
            </a:r>
            <a:endParaRPr/>
          </a:p>
          <a:p>
            <a:r>
              <a:rPr lang="fr-FR" sz="3200">
                <a:latin typeface="Arial"/>
              </a:rPr>
              <a:t>      - a state of the art of the techniques used to compute the similarity between books using users' tags/ text/ description/ reviews</a:t>
            </a:r>
            <a:endParaRPr/>
          </a:p>
          <a:p>
            <a:r>
              <a:rPr lang="fr-FR" sz="3200">
                <a:latin typeface="Arial"/>
              </a:rPr>
              <a:t>      - decide which Bluemix tool will be more appropiate to implement one of these methods</a:t>
            </a:r>
            <a:endParaRPr/>
          </a:p>
          <a:p>
            <a:r>
              <a:rPr lang="fr-FR" sz="3200">
                <a:latin typeface="Arial"/>
              </a:rPr>
              <a:t>- Before the 22th of January : implement an efficient method to compute the similarity</a:t>
            </a:r>
            <a:endParaRPr/>
          </a:p>
          <a:p>
            <a:r>
              <a:rPr lang="fr-FR" sz="3200">
                <a:latin typeface="Arial"/>
              </a:rPr>
              <a:t>- Before the 1st of February : add the edges to the graph database.</a:t>
            </a:r>
            <a:endParaRPr/>
          </a:p>
          <a:p>
            <a:r>
              <a:rPr lang="fr-FR" sz="3200">
                <a:latin typeface="Arial"/>
              </a:rPr>
              <a:t>- Until the end : create and design a user interface and prepare the demo.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Roles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Graph data store and visualization : Mario Ynocente Castro &amp; Jianyang Pan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Compute the similarity : Ana-Maria Cretu &amp; Baoyang Song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The user interface- Jingtao Han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>
                <a:latin typeface="Arial"/>
              </a:rPr>
              <a:t>Conclusion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Questions, suggestions?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Thank you for your attention 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DejaVu Sans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Ana-Maria Cretu</cp:lastModifiedBy>
  <cp:revision>1</cp:revision>
  <dcterms:modified xsi:type="dcterms:W3CDTF">2016-01-07T14:36:02Z</dcterms:modified>
</cp:coreProperties>
</file>