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png" ContentType="image/png"/>
  <Override PartName="/ppt/media/image2.png" ContentType="image/png"/>
  <Override PartName="/ppt/presProps.xml" ContentType="application/vnd.openxmlformats-officedocument.presentationml.presProps+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7772400" cy="100584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88440" y="401040"/>
            <a:ext cx="6994800" cy="16790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 name="PlaceHolder 2"/>
          <p:cNvSpPr>
            <a:spLocks noGrp="1"/>
          </p:cNvSpPr>
          <p:nvPr>
            <p:ph/>
          </p:nvPr>
        </p:nvSpPr>
        <p:spPr>
          <a:xfrm>
            <a:off x="388440" y="2353320"/>
            <a:ext cx="6994800" cy="2782440"/>
          </a:xfrm>
          <a:prstGeom prst="rect">
            <a:avLst/>
          </a:prstGeom>
          <a:noFill/>
          <a:ln w="0">
            <a:noFill/>
          </a:ln>
        </p:spPr>
        <p:txBody>
          <a:bodyPr lIns="0" rIns="0" tIns="0" bIns="0" anchor="t">
            <a:normAutofit/>
          </a:bodyPr>
          <a:p>
            <a:endParaRPr b="0" lang="en-US" sz="3200" spc="-1" strike="noStrike">
              <a:latin typeface="Arial"/>
            </a:endParaRPr>
          </a:p>
        </p:txBody>
      </p:sp>
      <p:sp>
        <p:nvSpPr>
          <p:cNvPr id="57" name="PlaceHolder 3"/>
          <p:cNvSpPr>
            <a:spLocks noGrp="1"/>
          </p:cNvSpPr>
          <p:nvPr>
            <p:ph/>
          </p:nvPr>
        </p:nvSpPr>
        <p:spPr>
          <a:xfrm>
            <a:off x="388440" y="5400360"/>
            <a:ext cx="6994800" cy="27824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388440" y="401040"/>
            <a:ext cx="6994800" cy="16790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9" name="PlaceHolder 2"/>
          <p:cNvSpPr>
            <a:spLocks noGrp="1"/>
          </p:cNvSpPr>
          <p:nvPr>
            <p:ph/>
          </p:nvPr>
        </p:nvSpPr>
        <p:spPr>
          <a:xfrm>
            <a:off x="388440" y="2353320"/>
            <a:ext cx="3413160" cy="2782440"/>
          </a:xfrm>
          <a:prstGeom prst="rect">
            <a:avLst/>
          </a:prstGeom>
          <a:noFill/>
          <a:ln w="0">
            <a:noFill/>
          </a:ln>
        </p:spPr>
        <p:txBody>
          <a:bodyPr lIns="0" rIns="0" tIns="0" bIns="0" anchor="t">
            <a:normAutofit/>
          </a:bodyPr>
          <a:p>
            <a:endParaRPr b="0" lang="en-US" sz="3200" spc="-1" strike="noStrike">
              <a:latin typeface="Arial"/>
            </a:endParaRPr>
          </a:p>
        </p:txBody>
      </p:sp>
      <p:sp>
        <p:nvSpPr>
          <p:cNvPr id="60" name="PlaceHolder 3"/>
          <p:cNvSpPr>
            <a:spLocks noGrp="1"/>
          </p:cNvSpPr>
          <p:nvPr>
            <p:ph/>
          </p:nvPr>
        </p:nvSpPr>
        <p:spPr>
          <a:xfrm>
            <a:off x="3972600" y="2353320"/>
            <a:ext cx="3413160" cy="2782440"/>
          </a:xfrm>
          <a:prstGeom prst="rect">
            <a:avLst/>
          </a:prstGeom>
          <a:noFill/>
          <a:ln w="0">
            <a:noFill/>
          </a:ln>
        </p:spPr>
        <p:txBody>
          <a:bodyPr lIns="0" rIns="0" tIns="0" bIns="0" anchor="t">
            <a:normAutofit/>
          </a:bodyPr>
          <a:p>
            <a:endParaRPr b="0" lang="en-US" sz="3200" spc="-1" strike="noStrike">
              <a:latin typeface="Arial"/>
            </a:endParaRPr>
          </a:p>
        </p:txBody>
      </p:sp>
      <p:sp>
        <p:nvSpPr>
          <p:cNvPr id="61" name="PlaceHolder 4"/>
          <p:cNvSpPr>
            <a:spLocks noGrp="1"/>
          </p:cNvSpPr>
          <p:nvPr>
            <p:ph/>
          </p:nvPr>
        </p:nvSpPr>
        <p:spPr>
          <a:xfrm>
            <a:off x="388440" y="5400360"/>
            <a:ext cx="3413160" cy="2782440"/>
          </a:xfrm>
          <a:prstGeom prst="rect">
            <a:avLst/>
          </a:prstGeom>
          <a:noFill/>
          <a:ln w="0">
            <a:noFill/>
          </a:ln>
        </p:spPr>
        <p:txBody>
          <a:bodyPr lIns="0" rIns="0" tIns="0" bIns="0" anchor="t">
            <a:normAutofit/>
          </a:bodyPr>
          <a:p>
            <a:endParaRPr b="0" lang="en-US" sz="3200" spc="-1" strike="noStrike">
              <a:latin typeface="Arial"/>
            </a:endParaRPr>
          </a:p>
        </p:txBody>
      </p:sp>
      <p:sp>
        <p:nvSpPr>
          <p:cNvPr id="62" name="PlaceHolder 5"/>
          <p:cNvSpPr>
            <a:spLocks noGrp="1"/>
          </p:cNvSpPr>
          <p:nvPr>
            <p:ph/>
          </p:nvPr>
        </p:nvSpPr>
        <p:spPr>
          <a:xfrm>
            <a:off x="3972600" y="5400360"/>
            <a:ext cx="3413160" cy="27824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88440" y="401040"/>
            <a:ext cx="6994800" cy="16790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4" name="PlaceHolder 2"/>
          <p:cNvSpPr>
            <a:spLocks noGrp="1"/>
          </p:cNvSpPr>
          <p:nvPr>
            <p:ph/>
          </p:nvPr>
        </p:nvSpPr>
        <p:spPr>
          <a:xfrm>
            <a:off x="388440" y="2353320"/>
            <a:ext cx="2252160" cy="2782440"/>
          </a:xfrm>
          <a:prstGeom prst="rect">
            <a:avLst/>
          </a:prstGeom>
          <a:noFill/>
          <a:ln w="0">
            <a:noFill/>
          </a:ln>
        </p:spPr>
        <p:txBody>
          <a:bodyPr lIns="0" rIns="0" tIns="0" bIns="0" anchor="t">
            <a:normAutofit/>
          </a:bodyPr>
          <a:p>
            <a:endParaRPr b="0" lang="en-US" sz="3200" spc="-1" strike="noStrike">
              <a:latin typeface="Arial"/>
            </a:endParaRPr>
          </a:p>
        </p:txBody>
      </p:sp>
      <p:sp>
        <p:nvSpPr>
          <p:cNvPr id="65" name="PlaceHolder 3"/>
          <p:cNvSpPr>
            <a:spLocks noGrp="1"/>
          </p:cNvSpPr>
          <p:nvPr>
            <p:ph/>
          </p:nvPr>
        </p:nvSpPr>
        <p:spPr>
          <a:xfrm>
            <a:off x="2753640" y="2353320"/>
            <a:ext cx="2252160" cy="2782440"/>
          </a:xfrm>
          <a:prstGeom prst="rect">
            <a:avLst/>
          </a:prstGeom>
          <a:noFill/>
          <a:ln w="0">
            <a:noFill/>
          </a:ln>
        </p:spPr>
        <p:txBody>
          <a:bodyPr lIns="0" rIns="0" tIns="0" bIns="0" anchor="t">
            <a:normAutofit/>
          </a:bodyPr>
          <a:p>
            <a:endParaRPr b="0" lang="en-US" sz="3200" spc="-1" strike="noStrike">
              <a:latin typeface="Arial"/>
            </a:endParaRPr>
          </a:p>
        </p:txBody>
      </p:sp>
      <p:sp>
        <p:nvSpPr>
          <p:cNvPr id="66" name="PlaceHolder 4"/>
          <p:cNvSpPr>
            <a:spLocks noGrp="1"/>
          </p:cNvSpPr>
          <p:nvPr>
            <p:ph/>
          </p:nvPr>
        </p:nvSpPr>
        <p:spPr>
          <a:xfrm>
            <a:off x="5118840" y="2353320"/>
            <a:ext cx="2252160" cy="2782440"/>
          </a:xfrm>
          <a:prstGeom prst="rect">
            <a:avLst/>
          </a:prstGeom>
          <a:noFill/>
          <a:ln w="0">
            <a:noFill/>
          </a:ln>
        </p:spPr>
        <p:txBody>
          <a:bodyPr lIns="0" rIns="0" tIns="0" bIns="0" anchor="t">
            <a:normAutofit/>
          </a:bodyPr>
          <a:p>
            <a:endParaRPr b="0" lang="en-US" sz="3200" spc="-1" strike="noStrike">
              <a:latin typeface="Arial"/>
            </a:endParaRPr>
          </a:p>
        </p:txBody>
      </p:sp>
      <p:sp>
        <p:nvSpPr>
          <p:cNvPr id="67" name="PlaceHolder 5"/>
          <p:cNvSpPr>
            <a:spLocks noGrp="1"/>
          </p:cNvSpPr>
          <p:nvPr>
            <p:ph/>
          </p:nvPr>
        </p:nvSpPr>
        <p:spPr>
          <a:xfrm>
            <a:off x="388440" y="5400360"/>
            <a:ext cx="2252160" cy="2782440"/>
          </a:xfrm>
          <a:prstGeom prst="rect">
            <a:avLst/>
          </a:prstGeom>
          <a:noFill/>
          <a:ln w="0">
            <a:noFill/>
          </a:ln>
        </p:spPr>
        <p:txBody>
          <a:bodyPr lIns="0" rIns="0" tIns="0" bIns="0" anchor="t">
            <a:normAutofit/>
          </a:bodyPr>
          <a:p>
            <a:endParaRPr b="0" lang="en-US" sz="3200" spc="-1" strike="noStrike">
              <a:latin typeface="Arial"/>
            </a:endParaRPr>
          </a:p>
        </p:txBody>
      </p:sp>
      <p:sp>
        <p:nvSpPr>
          <p:cNvPr id="68" name="PlaceHolder 6"/>
          <p:cNvSpPr>
            <a:spLocks noGrp="1"/>
          </p:cNvSpPr>
          <p:nvPr>
            <p:ph/>
          </p:nvPr>
        </p:nvSpPr>
        <p:spPr>
          <a:xfrm>
            <a:off x="2753640" y="5400360"/>
            <a:ext cx="2252160" cy="2782440"/>
          </a:xfrm>
          <a:prstGeom prst="rect">
            <a:avLst/>
          </a:prstGeom>
          <a:noFill/>
          <a:ln w="0">
            <a:noFill/>
          </a:ln>
        </p:spPr>
        <p:txBody>
          <a:bodyPr lIns="0" rIns="0" tIns="0" bIns="0" anchor="t">
            <a:normAutofit/>
          </a:bodyPr>
          <a:p>
            <a:endParaRPr b="0" lang="en-US" sz="3200" spc="-1" strike="noStrike">
              <a:latin typeface="Arial"/>
            </a:endParaRPr>
          </a:p>
        </p:txBody>
      </p:sp>
      <p:sp>
        <p:nvSpPr>
          <p:cNvPr id="69" name="PlaceHolder 7"/>
          <p:cNvSpPr>
            <a:spLocks noGrp="1"/>
          </p:cNvSpPr>
          <p:nvPr>
            <p:ph/>
          </p:nvPr>
        </p:nvSpPr>
        <p:spPr>
          <a:xfrm>
            <a:off x="5118840" y="5400360"/>
            <a:ext cx="2252160" cy="27824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4" name="PlaceHolder 1"/>
          <p:cNvSpPr>
            <a:spLocks noGrp="1"/>
          </p:cNvSpPr>
          <p:nvPr>
            <p:ph type="title"/>
          </p:nvPr>
        </p:nvSpPr>
        <p:spPr>
          <a:xfrm>
            <a:off x="388440" y="401040"/>
            <a:ext cx="6994800" cy="16790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 name="PlaceHolder 2"/>
          <p:cNvSpPr>
            <a:spLocks noGrp="1"/>
          </p:cNvSpPr>
          <p:nvPr>
            <p:ph type="subTitle"/>
          </p:nvPr>
        </p:nvSpPr>
        <p:spPr>
          <a:xfrm>
            <a:off x="388440" y="2353320"/>
            <a:ext cx="6994800" cy="58334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388440" y="401040"/>
            <a:ext cx="6994800" cy="16790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7" name="PlaceHolder 2"/>
          <p:cNvSpPr>
            <a:spLocks noGrp="1"/>
          </p:cNvSpPr>
          <p:nvPr>
            <p:ph/>
          </p:nvPr>
        </p:nvSpPr>
        <p:spPr>
          <a:xfrm>
            <a:off x="388440" y="2353320"/>
            <a:ext cx="6994800" cy="58334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388440" y="401040"/>
            <a:ext cx="6994800" cy="16790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9" name="PlaceHolder 2"/>
          <p:cNvSpPr>
            <a:spLocks noGrp="1"/>
          </p:cNvSpPr>
          <p:nvPr>
            <p:ph/>
          </p:nvPr>
        </p:nvSpPr>
        <p:spPr>
          <a:xfrm>
            <a:off x="388440" y="2353320"/>
            <a:ext cx="3413160" cy="583344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3"/>
          <p:cNvSpPr>
            <a:spLocks noGrp="1"/>
          </p:cNvSpPr>
          <p:nvPr>
            <p:ph/>
          </p:nvPr>
        </p:nvSpPr>
        <p:spPr>
          <a:xfrm>
            <a:off x="3972600" y="2353320"/>
            <a:ext cx="3413160" cy="58334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1" name="PlaceHolder 1"/>
          <p:cNvSpPr>
            <a:spLocks noGrp="1"/>
          </p:cNvSpPr>
          <p:nvPr>
            <p:ph type="title"/>
          </p:nvPr>
        </p:nvSpPr>
        <p:spPr>
          <a:xfrm>
            <a:off x="388440" y="401040"/>
            <a:ext cx="6994800" cy="167904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2" name="PlaceHolder 1"/>
          <p:cNvSpPr>
            <a:spLocks noGrp="1"/>
          </p:cNvSpPr>
          <p:nvPr>
            <p:ph type="subTitle"/>
          </p:nvPr>
        </p:nvSpPr>
        <p:spPr>
          <a:xfrm>
            <a:off x="388440" y="401040"/>
            <a:ext cx="6994800" cy="7784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388440" y="401040"/>
            <a:ext cx="6994800" cy="16790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4" name="PlaceHolder 2"/>
          <p:cNvSpPr>
            <a:spLocks noGrp="1"/>
          </p:cNvSpPr>
          <p:nvPr>
            <p:ph/>
          </p:nvPr>
        </p:nvSpPr>
        <p:spPr>
          <a:xfrm>
            <a:off x="388440" y="2353320"/>
            <a:ext cx="3413160" cy="2782440"/>
          </a:xfrm>
          <a:prstGeom prst="rect">
            <a:avLst/>
          </a:prstGeom>
          <a:noFill/>
          <a:ln w="0">
            <a:noFill/>
          </a:ln>
        </p:spPr>
        <p:txBody>
          <a:bodyPr lIns="0" rIns="0" tIns="0" bIns="0" anchor="t">
            <a:normAutofit/>
          </a:bodyPr>
          <a:p>
            <a:endParaRPr b="0" lang="en-US" sz="3200" spc="-1" strike="noStrike">
              <a:latin typeface="Arial"/>
            </a:endParaRPr>
          </a:p>
        </p:txBody>
      </p:sp>
      <p:sp>
        <p:nvSpPr>
          <p:cNvPr id="45" name="PlaceHolder 3"/>
          <p:cNvSpPr>
            <a:spLocks noGrp="1"/>
          </p:cNvSpPr>
          <p:nvPr>
            <p:ph/>
          </p:nvPr>
        </p:nvSpPr>
        <p:spPr>
          <a:xfrm>
            <a:off x="3972600" y="2353320"/>
            <a:ext cx="3413160" cy="5833440"/>
          </a:xfrm>
          <a:prstGeom prst="rect">
            <a:avLst/>
          </a:prstGeom>
          <a:noFill/>
          <a:ln w="0">
            <a:noFill/>
          </a:ln>
        </p:spPr>
        <p:txBody>
          <a:bodyPr lIns="0" rIns="0" tIns="0" bIns="0" anchor="t">
            <a:normAutofit/>
          </a:bodyPr>
          <a:p>
            <a:endParaRPr b="0" lang="en-US" sz="3200" spc="-1" strike="noStrike">
              <a:latin typeface="Arial"/>
            </a:endParaRPr>
          </a:p>
        </p:txBody>
      </p:sp>
      <p:sp>
        <p:nvSpPr>
          <p:cNvPr id="46" name="PlaceHolder 4"/>
          <p:cNvSpPr>
            <a:spLocks noGrp="1"/>
          </p:cNvSpPr>
          <p:nvPr>
            <p:ph/>
          </p:nvPr>
        </p:nvSpPr>
        <p:spPr>
          <a:xfrm>
            <a:off x="388440" y="5400360"/>
            <a:ext cx="3413160" cy="27824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388440" y="401040"/>
            <a:ext cx="6994800" cy="16790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8" name="PlaceHolder 2"/>
          <p:cNvSpPr>
            <a:spLocks noGrp="1"/>
          </p:cNvSpPr>
          <p:nvPr>
            <p:ph/>
          </p:nvPr>
        </p:nvSpPr>
        <p:spPr>
          <a:xfrm>
            <a:off x="388440" y="2353320"/>
            <a:ext cx="3413160" cy="5833440"/>
          </a:xfrm>
          <a:prstGeom prst="rect">
            <a:avLst/>
          </a:prstGeom>
          <a:noFill/>
          <a:ln w="0">
            <a:noFill/>
          </a:ln>
        </p:spPr>
        <p:txBody>
          <a:bodyPr lIns="0" rIns="0" tIns="0" bIns="0" anchor="t">
            <a:normAutofit/>
          </a:bodyPr>
          <a:p>
            <a:endParaRPr b="0" lang="en-US" sz="3200" spc="-1" strike="noStrike">
              <a:latin typeface="Arial"/>
            </a:endParaRPr>
          </a:p>
        </p:txBody>
      </p:sp>
      <p:sp>
        <p:nvSpPr>
          <p:cNvPr id="49" name="PlaceHolder 3"/>
          <p:cNvSpPr>
            <a:spLocks noGrp="1"/>
          </p:cNvSpPr>
          <p:nvPr>
            <p:ph/>
          </p:nvPr>
        </p:nvSpPr>
        <p:spPr>
          <a:xfrm>
            <a:off x="3972600" y="2353320"/>
            <a:ext cx="3413160" cy="2782440"/>
          </a:xfrm>
          <a:prstGeom prst="rect">
            <a:avLst/>
          </a:prstGeom>
          <a:noFill/>
          <a:ln w="0">
            <a:noFill/>
          </a:ln>
        </p:spPr>
        <p:txBody>
          <a:bodyPr lIns="0" rIns="0" tIns="0" bIns="0" anchor="t">
            <a:normAutofit/>
          </a:bodyPr>
          <a:p>
            <a:endParaRPr b="0" lang="en-US" sz="3200" spc="-1" strike="noStrike">
              <a:latin typeface="Arial"/>
            </a:endParaRPr>
          </a:p>
        </p:txBody>
      </p:sp>
      <p:sp>
        <p:nvSpPr>
          <p:cNvPr id="50" name="PlaceHolder 4"/>
          <p:cNvSpPr>
            <a:spLocks noGrp="1"/>
          </p:cNvSpPr>
          <p:nvPr>
            <p:ph/>
          </p:nvPr>
        </p:nvSpPr>
        <p:spPr>
          <a:xfrm>
            <a:off x="3972600" y="5400360"/>
            <a:ext cx="3413160" cy="27824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88440" y="401040"/>
            <a:ext cx="6994800" cy="16790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2" name="PlaceHolder 2"/>
          <p:cNvSpPr>
            <a:spLocks noGrp="1"/>
          </p:cNvSpPr>
          <p:nvPr>
            <p:ph/>
          </p:nvPr>
        </p:nvSpPr>
        <p:spPr>
          <a:xfrm>
            <a:off x="388440" y="2353320"/>
            <a:ext cx="3413160" cy="2782440"/>
          </a:xfrm>
          <a:prstGeom prst="rect">
            <a:avLst/>
          </a:prstGeom>
          <a:noFill/>
          <a:ln w="0">
            <a:noFill/>
          </a:ln>
        </p:spPr>
        <p:txBody>
          <a:bodyPr lIns="0" rIns="0" tIns="0" bIns="0" anchor="t">
            <a:normAutofit/>
          </a:bodyPr>
          <a:p>
            <a:endParaRPr b="0" lang="en-US" sz="3200" spc="-1" strike="noStrike">
              <a:latin typeface="Arial"/>
            </a:endParaRPr>
          </a:p>
        </p:txBody>
      </p:sp>
      <p:sp>
        <p:nvSpPr>
          <p:cNvPr id="53" name="PlaceHolder 3"/>
          <p:cNvSpPr>
            <a:spLocks noGrp="1"/>
          </p:cNvSpPr>
          <p:nvPr>
            <p:ph/>
          </p:nvPr>
        </p:nvSpPr>
        <p:spPr>
          <a:xfrm>
            <a:off x="3972600" y="2353320"/>
            <a:ext cx="3413160" cy="2782440"/>
          </a:xfrm>
          <a:prstGeom prst="rect">
            <a:avLst/>
          </a:prstGeom>
          <a:noFill/>
          <a:ln w="0">
            <a:noFill/>
          </a:ln>
        </p:spPr>
        <p:txBody>
          <a:bodyPr lIns="0" rIns="0" tIns="0" bIns="0" anchor="t">
            <a:normAutofit/>
          </a:bodyPr>
          <a:p>
            <a:endParaRPr b="0" lang="en-US" sz="3200" spc="-1" strike="noStrike">
              <a:latin typeface="Arial"/>
            </a:endParaRPr>
          </a:p>
        </p:txBody>
      </p:sp>
      <p:sp>
        <p:nvSpPr>
          <p:cNvPr id="54" name="PlaceHolder 4"/>
          <p:cNvSpPr>
            <a:spLocks noGrp="1"/>
          </p:cNvSpPr>
          <p:nvPr>
            <p:ph/>
          </p:nvPr>
        </p:nvSpPr>
        <p:spPr>
          <a:xfrm>
            <a:off x="388440" y="5400360"/>
            <a:ext cx="6994800" cy="27824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Google Shape;155;p8"/>
          <p:cNvSpPr/>
          <p:nvPr/>
        </p:nvSpPr>
        <p:spPr>
          <a:xfrm>
            <a:off x="3247200" y="1195200"/>
            <a:ext cx="4497480" cy="399600"/>
          </a:xfrm>
          <a:prstGeom prst="rect">
            <a:avLst/>
          </a:prstGeom>
          <a:noFill/>
          <a:ln w="0">
            <a:noFill/>
          </a:ln>
        </p:spPr>
        <p:style>
          <a:lnRef idx="0"/>
          <a:fillRef idx="0"/>
          <a:effectRef idx="0"/>
          <a:fontRef idx="minor"/>
        </p:style>
      </p:sp>
      <p:sp>
        <p:nvSpPr>
          <p:cNvPr id="1" name="Google Shape;226;p11"/>
          <p:cNvSpPr/>
          <p:nvPr/>
        </p:nvSpPr>
        <p:spPr>
          <a:xfrm>
            <a:off x="417960" y="1623240"/>
            <a:ext cx="360" cy="8460720"/>
          </a:xfrm>
          <a:custGeom>
            <a:avLst/>
            <a:gdLst/>
            <a:ahLst/>
            <a:rect l="l" t="t" r="r" b="b"/>
            <a:pathLst>
              <a:path w="21600" h="21600">
                <a:moveTo>
                  <a:pt x="0" y="0"/>
                </a:moveTo>
                <a:lnTo>
                  <a:pt x="21600" y="21600"/>
                </a:lnTo>
              </a:path>
            </a:pathLst>
          </a:custGeom>
          <a:noFill/>
          <a:ln w="9525">
            <a:solidFill>
              <a:srgbClr val="b7b7b7"/>
            </a:solidFill>
            <a:round/>
          </a:ln>
        </p:spPr>
        <p:style>
          <a:lnRef idx="0"/>
          <a:fillRef idx="0"/>
          <a:effectRef idx="0"/>
          <a:fontRef idx="minor"/>
        </p:style>
      </p:sp>
      <p:grpSp>
        <p:nvGrpSpPr>
          <p:cNvPr id="2" name="Google Shape;227;p11"/>
          <p:cNvGrpSpPr/>
          <p:nvPr/>
        </p:nvGrpSpPr>
        <p:grpSpPr>
          <a:xfrm>
            <a:off x="404640" y="1529640"/>
            <a:ext cx="6907680" cy="71640"/>
            <a:chOff x="404640" y="1529640"/>
            <a:chExt cx="6907680" cy="71640"/>
          </a:xfrm>
        </p:grpSpPr>
        <p:sp>
          <p:nvSpPr>
            <p:cNvPr id="3" name="Google Shape;228;p11"/>
            <p:cNvSpPr/>
            <p:nvPr/>
          </p:nvSpPr>
          <p:spPr>
            <a:xfrm flipH="1" rot="10800000">
              <a:off x="404640" y="1529640"/>
              <a:ext cx="6907680" cy="16200"/>
            </a:xfrm>
            <a:custGeom>
              <a:avLst/>
              <a:gdLst/>
              <a:ahLst/>
              <a:rect l="l" t="t" r="r" b="b"/>
              <a:pathLst>
                <a:path w="21600" h="21600">
                  <a:moveTo>
                    <a:pt x="0" y="0"/>
                  </a:moveTo>
                  <a:lnTo>
                    <a:pt x="21600" y="21600"/>
                  </a:lnTo>
                </a:path>
              </a:pathLst>
            </a:custGeom>
            <a:noFill/>
            <a:ln w="38100">
              <a:solidFill>
                <a:srgbClr val="666666"/>
              </a:solidFill>
              <a:round/>
            </a:ln>
          </p:spPr>
          <p:style>
            <a:lnRef idx="0"/>
            <a:fillRef idx="0"/>
            <a:effectRef idx="0"/>
            <a:fontRef idx="minor"/>
          </p:style>
        </p:sp>
        <p:sp>
          <p:nvSpPr>
            <p:cNvPr id="4" name="Google Shape;229;p11"/>
            <p:cNvSpPr/>
            <p:nvPr/>
          </p:nvSpPr>
          <p:spPr>
            <a:xfrm flipH="1" rot="10800000">
              <a:off x="404640" y="1585080"/>
              <a:ext cx="6907680" cy="16200"/>
            </a:xfrm>
            <a:custGeom>
              <a:avLst/>
              <a:gdLst/>
              <a:ahLst/>
              <a:rect l="l" t="t" r="r" b="b"/>
              <a:pathLst>
                <a:path w="21600" h="21600">
                  <a:moveTo>
                    <a:pt x="0" y="0"/>
                  </a:moveTo>
                  <a:lnTo>
                    <a:pt x="21600" y="21600"/>
                  </a:lnTo>
                </a:path>
              </a:pathLst>
            </a:custGeom>
            <a:noFill/>
            <a:ln w="38100">
              <a:solidFill>
                <a:srgbClr val="666666"/>
              </a:solidFill>
              <a:round/>
            </a:ln>
          </p:spPr>
          <p:style>
            <a:lnRef idx="0"/>
            <a:fillRef idx="0"/>
            <a:effectRef idx="0"/>
            <a:fontRef idx="minor"/>
          </p:style>
        </p:sp>
      </p:grpSp>
      <p:sp>
        <p:nvSpPr>
          <p:cNvPr id="5" name="Google Shape;230;p11"/>
          <p:cNvSpPr/>
          <p:nvPr/>
        </p:nvSpPr>
        <p:spPr>
          <a:xfrm>
            <a:off x="7313040" y="1593720"/>
            <a:ext cx="360" cy="8519760"/>
          </a:xfrm>
          <a:custGeom>
            <a:avLst/>
            <a:gdLst/>
            <a:ahLst/>
            <a:rect l="l" t="t" r="r" b="b"/>
            <a:pathLst>
              <a:path w="21600" h="21600">
                <a:moveTo>
                  <a:pt x="0" y="0"/>
                </a:moveTo>
                <a:lnTo>
                  <a:pt x="21600" y="21600"/>
                </a:lnTo>
              </a:path>
            </a:pathLst>
          </a:custGeom>
          <a:noFill/>
          <a:ln w="9525">
            <a:solidFill>
              <a:srgbClr val="b7b7b7"/>
            </a:solidFill>
            <a:round/>
          </a:ln>
        </p:spPr>
        <p:style>
          <a:lnRef idx="0"/>
          <a:fillRef idx="0"/>
          <a:effectRef idx="0"/>
          <a:fontRef idx="minor"/>
        </p:style>
      </p:sp>
      <p:sp>
        <p:nvSpPr>
          <p:cNvPr id="6" name="Google Shape;233;p11"/>
          <p:cNvSpPr/>
          <p:nvPr/>
        </p:nvSpPr>
        <p:spPr>
          <a:xfrm rot="10800000">
            <a:off x="438840" y="3504240"/>
            <a:ext cx="6895440" cy="360"/>
          </a:xfrm>
          <a:custGeom>
            <a:avLst/>
            <a:gdLst/>
            <a:ahLst/>
            <a:rect l="l" t="t" r="r" b="b"/>
            <a:pathLst>
              <a:path w="21600" h="21600">
                <a:moveTo>
                  <a:pt x="0" y="0"/>
                </a:moveTo>
                <a:lnTo>
                  <a:pt x="21600" y="21600"/>
                </a:lnTo>
              </a:path>
            </a:pathLst>
          </a:custGeom>
          <a:noFill/>
          <a:ln w="9525">
            <a:solidFill>
              <a:srgbClr val="cccccc"/>
            </a:solidFill>
            <a:round/>
          </a:ln>
        </p:spPr>
        <p:style>
          <a:lnRef idx="0"/>
          <a:fillRef idx="0"/>
          <a:effectRef idx="0"/>
          <a:fontRef idx="minor"/>
        </p:style>
      </p:sp>
      <p:sp>
        <p:nvSpPr>
          <p:cNvPr id="7" name="Google Shape;234;p11"/>
          <p:cNvSpPr/>
          <p:nvPr/>
        </p:nvSpPr>
        <p:spPr>
          <a:xfrm>
            <a:off x="3886200" y="3534480"/>
            <a:ext cx="360" cy="6566040"/>
          </a:xfrm>
          <a:custGeom>
            <a:avLst/>
            <a:gdLst/>
            <a:ahLst/>
            <a:rect l="l" t="t" r="r" b="b"/>
            <a:pathLst>
              <a:path w="21600" h="21600">
                <a:moveTo>
                  <a:pt x="0" y="0"/>
                </a:moveTo>
                <a:lnTo>
                  <a:pt x="21600" y="21600"/>
                </a:lnTo>
              </a:path>
            </a:pathLst>
          </a:custGeom>
          <a:noFill/>
          <a:ln w="9525">
            <a:solidFill>
              <a:srgbClr val="b7b7b7"/>
            </a:solidFill>
            <a:round/>
          </a:ln>
        </p:spPr>
        <p:style>
          <a:lnRef idx="0"/>
          <a:fillRef idx="0"/>
          <a:effectRef idx="0"/>
          <a:fontRef idx="minor"/>
        </p:style>
      </p:sp>
      <p:grpSp>
        <p:nvGrpSpPr>
          <p:cNvPr id="8" name="Google Shape;235;p11"/>
          <p:cNvGrpSpPr/>
          <p:nvPr/>
        </p:nvGrpSpPr>
        <p:grpSpPr>
          <a:xfrm>
            <a:off x="417960" y="1732680"/>
            <a:ext cx="2357640" cy="410400"/>
            <a:chOff x="417960" y="1732680"/>
            <a:chExt cx="2357640" cy="410400"/>
          </a:xfrm>
        </p:grpSpPr>
        <p:sp>
          <p:nvSpPr>
            <p:cNvPr id="9" name="Google Shape;236;p11"/>
            <p:cNvSpPr/>
            <p:nvPr/>
          </p:nvSpPr>
          <p:spPr>
            <a:xfrm>
              <a:off x="417960" y="1732680"/>
              <a:ext cx="2019960" cy="409320"/>
            </a:xfrm>
            <a:prstGeom prst="rect">
              <a:avLst/>
            </a:prstGeom>
            <a:solidFill>
              <a:schemeClr val="dk2"/>
            </a:solidFill>
            <a:ln w="9525">
              <a:solidFill>
                <a:srgbClr val="0000ff"/>
              </a:solidFill>
              <a:round/>
            </a:ln>
          </p:spPr>
          <p:style>
            <a:lnRef idx="0"/>
            <a:fillRef idx="0"/>
            <a:effectRef idx="0"/>
            <a:fontRef idx="minor"/>
          </p:style>
        </p:sp>
        <p:sp>
          <p:nvSpPr>
            <p:cNvPr id="10" name="Google Shape;237;p11"/>
            <p:cNvSpPr/>
            <p:nvPr/>
          </p:nvSpPr>
          <p:spPr>
            <a:xfrm rot="10800000">
              <a:off x="2237040" y="1734120"/>
              <a:ext cx="538560" cy="408960"/>
            </a:xfrm>
            <a:prstGeom prst="chevron">
              <a:avLst>
                <a:gd name="adj" fmla="val 50000"/>
              </a:avLst>
            </a:prstGeom>
            <a:solidFill>
              <a:schemeClr val="dk2"/>
            </a:solidFill>
            <a:ln w="9525">
              <a:solidFill>
                <a:srgbClr val="0000ff"/>
              </a:solidFill>
              <a:round/>
            </a:ln>
          </p:spPr>
          <p:style>
            <a:lnRef idx="0"/>
            <a:fillRef idx="0"/>
            <a:effectRef idx="0"/>
            <a:fontRef idx="minor"/>
          </p:style>
        </p:sp>
        <p:sp>
          <p:nvSpPr>
            <p:cNvPr id="11" name="Google Shape;238;p11"/>
            <p:cNvSpPr/>
            <p:nvPr/>
          </p:nvSpPr>
          <p:spPr>
            <a:xfrm>
              <a:off x="446040" y="1752840"/>
              <a:ext cx="1946160" cy="363600"/>
            </a:xfrm>
            <a:prstGeom prst="rect">
              <a:avLst/>
            </a:prstGeom>
            <a:solidFill>
              <a:srgbClr val="b7b7b7"/>
            </a:solidFill>
            <a:ln w="9525">
              <a:solidFill>
                <a:srgbClr val="0000ff"/>
              </a:solidFill>
              <a:round/>
            </a:ln>
          </p:spPr>
          <p:style>
            <a:lnRef idx="0"/>
            <a:fillRef idx="0"/>
            <a:effectRef idx="0"/>
            <a:fontRef idx="minor"/>
          </p:style>
        </p:sp>
        <p:sp>
          <p:nvSpPr>
            <p:cNvPr id="12" name="Google Shape;239;p11"/>
            <p:cNvSpPr/>
            <p:nvPr/>
          </p:nvSpPr>
          <p:spPr>
            <a:xfrm rot="10800000">
              <a:off x="2198880" y="1754280"/>
              <a:ext cx="518760" cy="362880"/>
            </a:xfrm>
            <a:prstGeom prst="chevron">
              <a:avLst>
                <a:gd name="adj" fmla="val 50000"/>
              </a:avLst>
            </a:prstGeom>
            <a:solidFill>
              <a:srgbClr val="b7b7b7"/>
            </a:solidFill>
            <a:ln w="9525">
              <a:solidFill>
                <a:srgbClr val="0000ff"/>
              </a:solidFill>
              <a:round/>
            </a:ln>
          </p:spPr>
          <p:style>
            <a:lnRef idx="0"/>
            <a:fillRef idx="0"/>
            <a:effectRef idx="0"/>
            <a:fontRef idx="minor"/>
          </p:style>
        </p:sp>
      </p:grpSp>
      <p:grpSp>
        <p:nvGrpSpPr>
          <p:cNvPr id="13" name="Google Shape;240;p11"/>
          <p:cNvGrpSpPr/>
          <p:nvPr/>
        </p:nvGrpSpPr>
        <p:grpSpPr>
          <a:xfrm>
            <a:off x="417960" y="3505320"/>
            <a:ext cx="2357640" cy="410040"/>
            <a:chOff x="417960" y="3505320"/>
            <a:chExt cx="2357640" cy="410040"/>
          </a:xfrm>
        </p:grpSpPr>
        <p:sp>
          <p:nvSpPr>
            <p:cNvPr id="14" name="Google Shape;241;p11"/>
            <p:cNvSpPr/>
            <p:nvPr/>
          </p:nvSpPr>
          <p:spPr>
            <a:xfrm>
              <a:off x="417960" y="3505320"/>
              <a:ext cx="2019960" cy="409320"/>
            </a:xfrm>
            <a:prstGeom prst="rect">
              <a:avLst/>
            </a:prstGeom>
            <a:solidFill>
              <a:schemeClr val="dk2"/>
            </a:solidFill>
            <a:ln w="9525">
              <a:solidFill>
                <a:srgbClr val="ff0000"/>
              </a:solidFill>
              <a:round/>
            </a:ln>
          </p:spPr>
          <p:style>
            <a:lnRef idx="0"/>
            <a:fillRef idx="0"/>
            <a:effectRef idx="0"/>
            <a:fontRef idx="minor"/>
          </p:style>
        </p:sp>
        <p:sp>
          <p:nvSpPr>
            <p:cNvPr id="15" name="Google Shape;242;p11"/>
            <p:cNvSpPr/>
            <p:nvPr/>
          </p:nvSpPr>
          <p:spPr>
            <a:xfrm rot="10800000">
              <a:off x="2237040" y="3506400"/>
              <a:ext cx="538560" cy="408960"/>
            </a:xfrm>
            <a:prstGeom prst="chevron">
              <a:avLst>
                <a:gd name="adj" fmla="val 50000"/>
              </a:avLst>
            </a:prstGeom>
            <a:solidFill>
              <a:schemeClr val="dk2"/>
            </a:solidFill>
            <a:ln w="9525">
              <a:solidFill>
                <a:srgbClr val="ff0000"/>
              </a:solidFill>
              <a:round/>
            </a:ln>
          </p:spPr>
          <p:style>
            <a:lnRef idx="0"/>
            <a:fillRef idx="0"/>
            <a:effectRef idx="0"/>
            <a:fontRef idx="minor"/>
          </p:style>
        </p:sp>
        <p:sp>
          <p:nvSpPr>
            <p:cNvPr id="16" name="Google Shape;243;p11"/>
            <p:cNvSpPr/>
            <p:nvPr/>
          </p:nvSpPr>
          <p:spPr>
            <a:xfrm>
              <a:off x="446040" y="3525120"/>
              <a:ext cx="1946160" cy="363600"/>
            </a:xfrm>
            <a:prstGeom prst="rect">
              <a:avLst/>
            </a:prstGeom>
            <a:solidFill>
              <a:srgbClr val="b7b7b7"/>
            </a:solidFill>
            <a:ln w="9525">
              <a:solidFill>
                <a:srgbClr val="ff0000"/>
              </a:solidFill>
              <a:round/>
            </a:ln>
          </p:spPr>
          <p:style>
            <a:lnRef idx="0"/>
            <a:fillRef idx="0"/>
            <a:effectRef idx="0"/>
            <a:fontRef idx="minor"/>
          </p:style>
        </p:sp>
        <p:sp>
          <p:nvSpPr>
            <p:cNvPr id="17" name="Google Shape;244;p11"/>
            <p:cNvSpPr/>
            <p:nvPr/>
          </p:nvSpPr>
          <p:spPr>
            <a:xfrm rot="10800000">
              <a:off x="2198880" y="3526560"/>
              <a:ext cx="518760" cy="362880"/>
            </a:xfrm>
            <a:prstGeom prst="chevron">
              <a:avLst>
                <a:gd name="adj" fmla="val 50000"/>
              </a:avLst>
            </a:prstGeom>
            <a:solidFill>
              <a:srgbClr val="b7b7b7"/>
            </a:solidFill>
            <a:ln w="9525">
              <a:solidFill>
                <a:srgbClr val="ff0000"/>
              </a:solidFill>
              <a:round/>
            </a:ln>
          </p:spPr>
          <p:style>
            <a:lnRef idx="0"/>
            <a:fillRef idx="0"/>
            <a:effectRef idx="0"/>
            <a:fontRef idx="minor"/>
          </p:style>
        </p:sp>
      </p:grpSp>
      <p:grpSp>
        <p:nvGrpSpPr>
          <p:cNvPr id="18" name="Google Shape;245;p11"/>
          <p:cNvGrpSpPr/>
          <p:nvPr/>
        </p:nvGrpSpPr>
        <p:grpSpPr>
          <a:xfrm>
            <a:off x="3872160" y="3505320"/>
            <a:ext cx="2747880" cy="410040"/>
            <a:chOff x="3872160" y="3505320"/>
            <a:chExt cx="2747880" cy="410040"/>
          </a:xfrm>
        </p:grpSpPr>
        <p:sp>
          <p:nvSpPr>
            <p:cNvPr id="19" name="Google Shape;246;p11"/>
            <p:cNvSpPr/>
            <p:nvPr/>
          </p:nvSpPr>
          <p:spPr>
            <a:xfrm>
              <a:off x="3872160" y="3505320"/>
              <a:ext cx="2354400" cy="409320"/>
            </a:xfrm>
            <a:prstGeom prst="rect">
              <a:avLst/>
            </a:prstGeom>
            <a:solidFill>
              <a:schemeClr val="dk2"/>
            </a:solidFill>
            <a:ln w="9525">
              <a:solidFill>
                <a:srgbClr val="ffff00"/>
              </a:solidFill>
              <a:round/>
            </a:ln>
          </p:spPr>
          <p:style>
            <a:lnRef idx="0"/>
            <a:fillRef idx="0"/>
            <a:effectRef idx="0"/>
            <a:fontRef idx="minor"/>
          </p:style>
        </p:sp>
        <p:sp>
          <p:nvSpPr>
            <p:cNvPr id="20" name="Google Shape;247;p11"/>
            <p:cNvSpPr/>
            <p:nvPr/>
          </p:nvSpPr>
          <p:spPr>
            <a:xfrm rot="10800000">
              <a:off x="5992200" y="3506400"/>
              <a:ext cx="627840" cy="408960"/>
            </a:xfrm>
            <a:prstGeom prst="chevron">
              <a:avLst>
                <a:gd name="adj" fmla="val 50000"/>
              </a:avLst>
            </a:prstGeom>
            <a:solidFill>
              <a:schemeClr val="dk2"/>
            </a:solidFill>
            <a:ln w="9525">
              <a:solidFill>
                <a:srgbClr val="ffff00"/>
              </a:solidFill>
              <a:round/>
            </a:ln>
          </p:spPr>
          <p:style>
            <a:lnRef idx="0"/>
            <a:fillRef idx="0"/>
            <a:effectRef idx="0"/>
            <a:fontRef idx="minor"/>
          </p:style>
        </p:sp>
        <p:sp>
          <p:nvSpPr>
            <p:cNvPr id="21" name="Google Shape;248;p11"/>
            <p:cNvSpPr/>
            <p:nvPr/>
          </p:nvSpPr>
          <p:spPr>
            <a:xfrm>
              <a:off x="3904920" y="3525120"/>
              <a:ext cx="2268000" cy="363600"/>
            </a:xfrm>
            <a:prstGeom prst="rect">
              <a:avLst/>
            </a:prstGeom>
            <a:solidFill>
              <a:srgbClr val="b7b7b7"/>
            </a:solidFill>
            <a:ln w="9525">
              <a:solidFill>
                <a:srgbClr val="ffff00"/>
              </a:solidFill>
              <a:round/>
            </a:ln>
          </p:spPr>
          <p:style>
            <a:lnRef idx="0"/>
            <a:fillRef idx="0"/>
            <a:effectRef idx="0"/>
            <a:fontRef idx="minor"/>
          </p:style>
        </p:sp>
        <p:sp>
          <p:nvSpPr>
            <p:cNvPr id="22" name="Google Shape;249;p11"/>
            <p:cNvSpPr/>
            <p:nvPr/>
          </p:nvSpPr>
          <p:spPr>
            <a:xfrm rot="10800000">
              <a:off x="6001200" y="3526560"/>
              <a:ext cx="551160" cy="362880"/>
            </a:xfrm>
            <a:prstGeom prst="chevron">
              <a:avLst>
                <a:gd name="adj" fmla="val 50000"/>
              </a:avLst>
            </a:prstGeom>
            <a:solidFill>
              <a:srgbClr val="b7b7b7"/>
            </a:solidFill>
            <a:ln w="9525">
              <a:solidFill>
                <a:srgbClr val="ffff00"/>
              </a:solidFill>
              <a:round/>
            </a:ln>
          </p:spPr>
          <p:style>
            <a:lnRef idx="0"/>
            <a:fillRef idx="0"/>
            <a:effectRef idx="0"/>
            <a:fontRef idx="minor"/>
          </p:style>
        </p:sp>
      </p:grpSp>
      <p:grpSp>
        <p:nvGrpSpPr>
          <p:cNvPr id="23" name="Google Shape;250;p11"/>
          <p:cNvGrpSpPr/>
          <p:nvPr/>
        </p:nvGrpSpPr>
        <p:grpSpPr>
          <a:xfrm>
            <a:off x="417960" y="7359840"/>
            <a:ext cx="2357640" cy="410040"/>
            <a:chOff x="417960" y="7359840"/>
            <a:chExt cx="2357640" cy="410040"/>
          </a:xfrm>
        </p:grpSpPr>
        <p:sp>
          <p:nvSpPr>
            <p:cNvPr id="24" name="Google Shape;251;p11"/>
            <p:cNvSpPr/>
            <p:nvPr/>
          </p:nvSpPr>
          <p:spPr>
            <a:xfrm>
              <a:off x="417960" y="7359840"/>
              <a:ext cx="2019960" cy="409320"/>
            </a:xfrm>
            <a:prstGeom prst="rect">
              <a:avLst/>
            </a:prstGeom>
            <a:solidFill>
              <a:schemeClr val="dk2"/>
            </a:solidFill>
            <a:ln w="9525">
              <a:solidFill>
                <a:srgbClr val="38761d"/>
              </a:solidFill>
              <a:round/>
            </a:ln>
          </p:spPr>
          <p:style>
            <a:lnRef idx="0"/>
            <a:fillRef idx="0"/>
            <a:effectRef idx="0"/>
            <a:fontRef idx="minor"/>
          </p:style>
        </p:sp>
        <p:sp>
          <p:nvSpPr>
            <p:cNvPr id="25" name="Google Shape;252;p11"/>
            <p:cNvSpPr/>
            <p:nvPr/>
          </p:nvSpPr>
          <p:spPr>
            <a:xfrm rot="10800000">
              <a:off x="2237040" y="7360920"/>
              <a:ext cx="538560" cy="408960"/>
            </a:xfrm>
            <a:prstGeom prst="chevron">
              <a:avLst>
                <a:gd name="adj" fmla="val 50000"/>
              </a:avLst>
            </a:prstGeom>
            <a:solidFill>
              <a:schemeClr val="dk2"/>
            </a:solidFill>
            <a:ln w="9525">
              <a:solidFill>
                <a:srgbClr val="38761d"/>
              </a:solidFill>
              <a:round/>
            </a:ln>
          </p:spPr>
          <p:style>
            <a:lnRef idx="0"/>
            <a:fillRef idx="0"/>
            <a:effectRef idx="0"/>
            <a:fontRef idx="minor"/>
          </p:style>
        </p:sp>
        <p:sp>
          <p:nvSpPr>
            <p:cNvPr id="26" name="Google Shape;253;p11"/>
            <p:cNvSpPr/>
            <p:nvPr/>
          </p:nvSpPr>
          <p:spPr>
            <a:xfrm>
              <a:off x="446040" y="7379640"/>
              <a:ext cx="1946160" cy="363600"/>
            </a:xfrm>
            <a:prstGeom prst="rect">
              <a:avLst/>
            </a:prstGeom>
            <a:solidFill>
              <a:srgbClr val="b7b7b7"/>
            </a:solidFill>
            <a:ln w="9525">
              <a:solidFill>
                <a:srgbClr val="38761d"/>
              </a:solidFill>
              <a:round/>
            </a:ln>
          </p:spPr>
          <p:style>
            <a:lnRef idx="0"/>
            <a:fillRef idx="0"/>
            <a:effectRef idx="0"/>
            <a:fontRef idx="minor"/>
          </p:style>
        </p:sp>
        <p:sp>
          <p:nvSpPr>
            <p:cNvPr id="27" name="Google Shape;254;p11"/>
            <p:cNvSpPr/>
            <p:nvPr/>
          </p:nvSpPr>
          <p:spPr>
            <a:xfrm rot="10800000">
              <a:off x="2198880" y="7381080"/>
              <a:ext cx="518760" cy="362880"/>
            </a:xfrm>
            <a:prstGeom prst="chevron">
              <a:avLst>
                <a:gd name="adj" fmla="val 50000"/>
              </a:avLst>
            </a:prstGeom>
            <a:solidFill>
              <a:srgbClr val="b7b7b7"/>
            </a:solidFill>
            <a:ln w="9525">
              <a:solidFill>
                <a:srgbClr val="38761d"/>
              </a:solidFill>
              <a:round/>
            </a:ln>
          </p:spPr>
          <p:style>
            <a:lnRef idx="0"/>
            <a:fillRef idx="0"/>
            <a:effectRef idx="0"/>
            <a:fontRef idx="minor"/>
          </p:style>
        </p:sp>
      </p:grpSp>
      <p:sp>
        <p:nvSpPr>
          <p:cNvPr id="28" name="Google Shape;255;p11"/>
          <p:cNvSpPr/>
          <p:nvPr/>
        </p:nvSpPr>
        <p:spPr>
          <a:xfrm>
            <a:off x="402120" y="1756080"/>
            <a:ext cx="1946520" cy="395640"/>
          </a:xfrm>
          <a:prstGeom prst="rect">
            <a:avLst/>
          </a:prstGeom>
          <a:noFill/>
          <a:ln w="0">
            <a:noFill/>
          </a:ln>
        </p:spPr>
        <p:style>
          <a:lnRef idx="0"/>
          <a:fillRef idx="0"/>
          <a:effectRef idx="0"/>
          <a:fontRef idx="minor"/>
        </p:style>
        <p:txBody>
          <a:bodyPr lIns="90000" rIns="90000" tIns="91440" bIns="91440" anchor="t">
            <a:spAutoFit/>
          </a:bodyPr>
          <a:p>
            <a:pPr>
              <a:lnSpc>
                <a:spcPct val="100000"/>
              </a:lnSpc>
              <a:buNone/>
              <a:tabLst>
                <a:tab algn="l" pos="0"/>
              </a:tabLst>
            </a:pPr>
            <a:r>
              <a:rPr b="1" lang="en" sz="1400" spc="-1" strike="noStrike">
                <a:solidFill>
                  <a:srgbClr val="000000"/>
                </a:solidFill>
                <a:latin typeface="Google Sans"/>
                <a:ea typeface="Google Sans"/>
              </a:rPr>
              <a:t>OVERVIEW</a:t>
            </a:r>
            <a:endParaRPr b="0" lang="en-US" sz="1400" spc="-1" strike="noStrike">
              <a:latin typeface="Arial"/>
            </a:endParaRPr>
          </a:p>
        </p:txBody>
      </p:sp>
      <p:sp>
        <p:nvSpPr>
          <p:cNvPr id="29" name="Google Shape;256;p11"/>
          <p:cNvSpPr/>
          <p:nvPr/>
        </p:nvSpPr>
        <p:spPr>
          <a:xfrm>
            <a:off x="476280" y="3505320"/>
            <a:ext cx="1798560" cy="608760"/>
          </a:xfrm>
          <a:prstGeom prst="rect">
            <a:avLst/>
          </a:prstGeom>
          <a:noFill/>
          <a:ln w="0">
            <a:noFill/>
          </a:ln>
        </p:spPr>
        <p:style>
          <a:lnRef idx="0"/>
          <a:fillRef idx="0"/>
          <a:effectRef idx="0"/>
          <a:fontRef idx="minor"/>
        </p:style>
        <p:txBody>
          <a:bodyPr lIns="90000" rIns="90000" tIns="91440" bIns="91440" anchor="t">
            <a:spAutoFit/>
          </a:bodyPr>
          <a:p>
            <a:pPr>
              <a:lnSpc>
                <a:spcPct val="100000"/>
              </a:lnSpc>
              <a:buNone/>
              <a:tabLst>
                <a:tab algn="l" pos="0"/>
              </a:tabLst>
            </a:pPr>
            <a:r>
              <a:rPr b="1" lang="en" sz="1400" spc="-1" strike="noStrike">
                <a:solidFill>
                  <a:srgbClr val="000000"/>
                </a:solidFill>
                <a:latin typeface="Google Sans"/>
                <a:ea typeface="Google Sans"/>
              </a:rPr>
              <a:t>PROJECT STATUS </a:t>
            </a:r>
            <a:endParaRPr b="0" lang="en-US" sz="1400" spc="-1" strike="noStrike">
              <a:latin typeface="Arial"/>
            </a:endParaRPr>
          </a:p>
        </p:txBody>
      </p:sp>
      <p:sp>
        <p:nvSpPr>
          <p:cNvPr id="30" name="Google Shape;257;p11"/>
          <p:cNvSpPr/>
          <p:nvPr/>
        </p:nvSpPr>
        <p:spPr>
          <a:xfrm>
            <a:off x="476280" y="7364880"/>
            <a:ext cx="1946520" cy="395640"/>
          </a:xfrm>
          <a:prstGeom prst="rect">
            <a:avLst/>
          </a:prstGeom>
          <a:noFill/>
          <a:ln w="0">
            <a:noFill/>
          </a:ln>
        </p:spPr>
        <p:style>
          <a:lnRef idx="0"/>
          <a:fillRef idx="0"/>
          <a:effectRef idx="0"/>
          <a:fontRef idx="minor"/>
        </p:style>
        <p:txBody>
          <a:bodyPr lIns="90000" rIns="90000" tIns="91440" bIns="91440" anchor="t">
            <a:spAutoFit/>
          </a:bodyPr>
          <a:p>
            <a:pPr>
              <a:lnSpc>
                <a:spcPct val="100000"/>
              </a:lnSpc>
              <a:buNone/>
              <a:tabLst>
                <a:tab algn="l" pos="0"/>
              </a:tabLst>
            </a:pPr>
            <a:r>
              <a:rPr b="1" lang="en" sz="1400" spc="-1" strike="noStrike">
                <a:solidFill>
                  <a:srgbClr val="000000"/>
                </a:solidFill>
                <a:latin typeface="Google Sans"/>
                <a:ea typeface="Google Sans"/>
              </a:rPr>
              <a:t>NEXT STEPS </a:t>
            </a:r>
            <a:endParaRPr b="0" lang="en-US" sz="1400" spc="-1" strike="noStrike">
              <a:latin typeface="Arial"/>
            </a:endParaRPr>
          </a:p>
        </p:txBody>
      </p:sp>
      <p:sp>
        <p:nvSpPr>
          <p:cNvPr id="31" name="Google Shape;258;p11"/>
          <p:cNvSpPr/>
          <p:nvPr/>
        </p:nvSpPr>
        <p:spPr>
          <a:xfrm>
            <a:off x="3848760" y="3505320"/>
            <a:ext cx="1672560" cy="395640"/>
          </a:xfrm>
          <a:prstGeom prst="rect">
            <a:avLst/>
          </a:prstGeom>
          <a:noFill/>
          <a:ln w="0">
            <a:noFill/>
          </a:ln>
        </p:spPr>
        <p:style>
          <a:lnRef idx="0"/>
          <a:fillRef idx="0"/>
          <a:effectRef idx="0"/>
          <a:fontRef idx="minor"/>
        </p:style>
        <p:txBody>
          <a:bodyPr lIns="90000" rIns="90000" tIns="91440" bIns="91440" anchor="t">
            <a:spAutoFit/>
          </a:bodyPr>
          <a:p>
            <a:pPr>
              <a:lnSpc>
                <a:spcPct val="100000"/>
              </a:lnSpc>
              <a:buNone/>
              <a:tabLst>
                <a:tab algn="l" pos="0"/>
              </a:tabLst>
            </a:pPr>
            <a:r>
              <a:rPr b="1" lang="en" sz="1400" spc="-1" strike="noStrike">
                <a:solidFill>
                  <a:srgbClr val="000000"/>
                </a:solidFill>
                <a:latin typeface="Google Sans"/>
                <a:ea typeface="Google Sans"/>
              </a:rPr>
              <a:t>KEY INSIGHTS </a:t>
            </a:r>
            <a:endParaRPr b="0" lang="en-US" sz="1400" spc="-1" strike="noStrike">
              <a:latin typeface="Arial"/>
            </a:endParaRPr>
          </a:p>
        </p:txBody>
      </p:sp>
      <p:sp>
        <p:nvSpPr>
          <p:cNvPr id="32" name="PlaceHolder 1"/>
          <p:cNvSpPr>
            <a:spLocks noGrp="1"/>
          </p:cNvSpPr>
          <p:nvPr>
            <p:ph type="title"/>
          </p:nvPr>
        </p:nvSpPr>
        <p:spPr>
          <a:xfrm>
            <a:off x="388440" y="401040"/>
            <a:ext cx="6994800" cy="16790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33" name="PlaceHolder 2"/>
          <p:cNvSpPr>
            <a:spLocks noGrp="1"/>
          </p:cNvSpPr>
          <p:nvPr>
            <p:ph type="body"/>
          </p:nvPr>
        </p:nvSpPr>
        <p:spPr>
          <a:xfrm>
            <a:off x="388440" y="2353320"/>
            <a:ext cx="6994800" cy="5833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Google Shape;300;p15"/>
          <p:cNvSpPr/>
          <p:nvPr/>
        </p:nvSpPr>
        <p:spPr>
          <a:xfrm>
            <a:off x="4276080" y="6896520"/>
            <a:ext cx="3053520" cy="558360"/>
          </a:xfrm>
          <a:prstGeom prst="rect">
            <a:avLst/>
          </a:prstGeom>
          <a:noFill/>
          <a:ln w="0">
            <a:noFill/>
          </a:ln>
        </p:spPr>
        <p:style>
          <a:lnRef idx="0"/>
          <a:fillRef idx="0"/>
          <a:effectRef idx="0"/>
          <a:fontRef idx="minor"/>
        </p:style>
      </p:sp>
      <p:sp>
        <p:nvSpPr>
          <p:cNvPr id="71" name="Google Shape;301;p15"/>
          <p:cNvSpPr/>
          <p:nvPr/>
        </p:nvSpPr>
        <p:spPr>
          <a:xfrm>
            <a:off x="4190040" y="6799680"/>
            <a:ext cx="2973960" cy="365040"/>
          </a:xfrm>
          <a:prstGeom prst="rect">
            <a:avLst/>
          </a:prstGeom>
          <a:noFill/>
          <a:ln w="0">
            <a:noFill/>
          </a:ln>
        </p:spPr>
        <p:style>
          <a:lnRef idx="0"/>
          <a:fillRef idx="0"/>
          <a:effectRef idx="0"/>
          <a:fontRef idx="minor"/>
        </p:style>
      </p:sp>
      <p:sp>
        <p:nvSpPr>
          <p:cNvPr id="72" name="Google Shape;302;p15"/>
          <p:cNvSpPr/>
          <p:nvPr/>
        </p:nvSpPr>
        <p:spPr>
          <a:xfrm>
            <a:off x="465120" y="2115720"/>
            <a:ext cx="6804720" cy="1424520"/>
          </a:xfrm>
          <a:prstGeom prst="rect">
            <a:avLst/>
          </a:prstGeom>
          <a:noFill/>
          <a:ln w="0">
            <a:noFill/>
          </a:ln>
        </p:spPr>
        <p:style>
          <a:lnRef idx="0"/>
          <a:fillRef idx="0"/>
          <a:effectRef idx="0"/>
          <a:fontRef idx="minor"/>
        </p:style>
        <p:txBody>
          <a:bodyPr lIns="90000" rIns="90000" tIns="91440" bIns="91440" anchor="t">
            <a:spAutoFit/>
          </a:bodyPr>
          <a:p>
            <a:pPr>
              <a:lnSpc>
                <a:spcPct val="115000"/>
              </a:lnSpc>
              <a:buNone/>
              <a:tabLst>
                <a:tab algn="l" pos="0"/>
              </a:tabLst>
            </a:pPr>
            <a:r>
              <a:rPr b="0" lang="en" sz="1000" spc="-1" strike="noStrike">
                <a:solidFill>
                  <a:srgbClr val="000000"/>
                </a:solidFill>
                <a:latin typeface="Roboto"/>
                <a:ea typeface="Roboto"/>
              </a:rPr>
              <a:t>The Waze data team is currently developing a data analytics project aimed at increasing overall growth by preventing monthly user churn on the Waze app. For the purposes of this project, churn quantifies the number of users who have uninstalled the Waze app or stopped using the app. Binomial logistic regression models typically offer flexibility and predictive power, which can be used to inform larger business decisions. Our team sought to build one from the data provided for this project. </a:t>
            </a:r>
            <a:r>
              <a:rPr b="1" lang="en" sz="1000" spc="-1" strike="noStrike">
                <a:solidFill>
                  <a:srgbClr val="000000"/>
                </a:solidFill>
                <a:latin typeface="Roboto"/>
                <a:ea typeface="Roboto"/>
              </a:rPr>
              <a:t>This report offers details and key insights from Milestone 5, which impact the future development of the overall project</a:t>
            </a:r>
            <a:r>
              <a:rPr b="1" lang="en" sz="1100" spc="-1" strike="noStrike">
                <a:solidFill>
                  <a:srgbClr val="000000"/>
                </a:solidFill>
                <a:latin typeface="Roboto"/>
                <a:ea typeface="Roboto"/>
              </a:rPr>
              <a:t>. </a:t>
            </a:r>
            <a:endParaRPr b="0" lang="en-US" sz="1100" spc="-1" strike="noStrike">
              <a:latin typeface="Arial"/>
            </a:endParaRPr>
          </a:p>
        </p:txBody>
      </p:sp>
      <p:sp>
        <p:nvSpPr>
          <p:cNvPr id="73" name="Google Shape;303;p15"/>
          <p:cNvSpPr/>
          <p:nvPr/>
        </p:nvSpPr>
        <p:spPr>
          <a:xfrm>
            <a:off x="4354200" y="5167080"/>
            <a:ext cx="2559240" cy="397080"/>
          </a:xfrm>
          <a:prstGeom prst="rect">
            <a:avLst/>
          </a:prstGeom>
          <a:noFill/>
          <a:ln w="0">
            <a:noFill/>
          </a:ln>
        </p:spPr>
        <p:style>
          <a:lnRef idx="0"/>
          <a:fillRef idx="0"/>
          <a:effectRef idx="0"/>
          <a:fontRef idx="minor"/>
        </p:style>
      </p:sp>
      <p:grpSp>
        <p:nvGrpSpPr>
          <p:cNvPr id="74" name="Google Shape;304;p15"/>
          <p:cNvGrpSpPr/>
          <p:nvPr/>
        </p:nvGrpSpPr>
        <p:grpSpPr>
          <a:xfrm>
            <a:off x="498240" y="3952440"/>
            <a:ext cx="3386520" cy="3136320"/>
            <a:chOff x="498240" y="3952440"/>
            <a:chExt cx="3386520" cy="3136320"/>
          </a:xfrm>
        </p:grpSpPr>
        <p:sp>
          <p:nvSpPr>
            <p:cNvPr id="75" name="Google Shape;305;p15"/>
            <p:cNvSpPr/>
            <p:nvPr/>
          </p:nvSpPr>
          <p:spPr>
            <a:xfrm>
              <a:off x="498240" y="3952440"/>
              <a:ext cx="3386520" cy="365760"/>
            </a:xfrm>
            <a:prstGeom prst="rect">
              <a:avLst/>
            </a:prstGeom>
            <a:noFill/>
            <a:ln w="0">
              <a:noFill/>
            </a:ln>
          </p:spPr>
          <p:style>
            <a:lnRef idx="0"/>
            <a:fillRef idx="0"/>
            <a:effectRef idx="0"/>
            <a:fontRef idx="minor"/>
          </p:style>
          <p:txBody>
            <a:bodyPr lIns="90000" rIns="90000" tIns="183600" bIns="183600" anchor="t">
              <a:spAutoFit/>
            </a:bodyPr>
            <a:p>
              <a:pPr>
                <a:lnSpc>
                  <a:spcPct val="100000"/>
                </a:lnSpc>
                <a:buNone/>
                <a:tabLst>
                  <a:tab algn="l" pos="0"/>
                </a:tabLst>
              </a:pPr>
              <a:r>
                <a:rPr b="1" lang="en" sz="1200" spc="-1" strike="noStrike">
                  <a:solidFill>
                    <a:srgbClr val="000000"/>
                  </a:solidFill>
                  <a:latin typeface="Roboto"/>
                  <a:ea typeface="Roboto"/>
                </a:rPr>
                <a:t>Milestone 5 - Regression Modeling  </a:t>
              </a:r>
              <a:endParaRPr b="0" lang="en-US" sz="1200" spc="-1" strike="noStrike">
                <a:latin typeface="Arial"/>
              </a:endParaRPr>
            </a:p>
          </p:txBody>
        </p:sp>
        <p:sp>
          <p:nvSpPr>
            <p:cNvPr id="76" name="Google Shape;306;p15"/>
            <p:cNvSpPr/>
            <p:nvPr/>
          </p:nvSpPr>
          <p:spPr>
            <a:xfrm>
              <a:off x="542160" y="4243680"/>
              <a:ext cx="3196440" cy="2845080"/>
            </a:xfrm>
            <a:prstGeom prst="rect">
              <a:avLst/>
            </a:prstGeom>
            <a:noFill/>
            <a:ln w="0">
              <a:noFill/>
            </a:ln>
          </p:spPr>
          <p:style>
            <a:lnRef idx="0"/>
            <a:fillRef idx="0"/>
            <a:effectRef idx="0"/>
            <a:fontRef idx="minor"/>
          </p:style>
          <p:txBody>
            <a:bodyPr lIns="90000" rIns="90000" tIns="91440" bIns="91440" anchor="t">
              <a:spAutoFit/>
            </a:bodyPr>
            <a:p>
              <a:pPr marL="257040" indent="-314280">
                <a:lnSpc>
                  <a:spcPct val="100000"/>
                </a:lnSpc>
                <a:buNone/>
                <a:tabLst>
                  <a:tab algn="l" pos="0"/>
                </a:tabLst>
              </a:pPr>
              <a:r>
                <a:rPr b="0" lang="en" sz="1300" spc="-1" strike="noStrike">
                  <a:solidFill>
                    <a:srgbClr val="000000"/>
                  </a:solidFill>
                  <a:latin typeface="Arial"/>
                  <a:ea typeface="Arial"/>
                </a:rPr>
                <a:t>🎯 </a:t>
              </a:r>
              <a:r>
                <a:rPr b="1" lang="en" sz="1050" spc="-1" strike="noStrike">
                  <a:solidFill>
                    <a:srgbClr val="000000"/>
                  </a:solidFill>
                  <a:latin typeface="Roboto"/>
                  <a:ea typeface="Roboto"/>
                </a:rPr>
                <a:t>Target Goal:</a:t>
              </a:r>
              <a:r>
                <a:rPr b="0" lang="en" sz="1050" spc="-1" strike="noStrike">
                  <a:solidFill>
                    <a:srgbClr val="000000"/>
                  </a:solidFill>
                  <a:latin typeface="Roboto"/>
                  <a:ea typeface="Roboto"/>
                </a:rPr>
                <a:t> </a:t>
              </a:r>
              <a:r>
                <a:rPr b="0" lang="en" sz="1000" spc="-1" strike="noStrike">
                  <a:solidFill>
                    <a:srgbClr val="000000"/>
                  </a:solidFill>
                  <a:latin typeface="Roboto"/>
                  <a:ea typeface="Roboto"/>
                </a:rPr>
                <a:t>Apply user data to build and analyze a binomial logistic regression model.</a:t>
              </a:r>
              <a:endParaRPr b="0" lang="en-US" sz="1000" spc="-1" strike="noStrike">
                <a:latin typeface="Arial"/>
              </a:endParaRPr>
            </a:p>
            <a:p>
              <a:pPr marL="257040" indent="-314280">
                <a:lnSpc>
                  <a:spcPct val="100000"/>
                </a:lnSpc>
                <a:spcBef>
                  <a:spcPts val="700"/>
                </a:spcBef>
                <a:buNone/>
                <a:tabLst>
                  <a:tab algn="l" pos="0"/>
                </a:tabLst>
              </a:pPr>
              <a:r>
                <a:rPr b="0" lang="en" sz="1300" spc="-1" strike="noStrike">
                  <a:solidFill>
                    <a:srgbClr val="000000"/>
                  </a:solidFill>
                  <a:latin typeface="Arial"/>
                  <a:ea typeface="Arial"/>
                </a:rPr>
                <a:t>🎯</a:t>
              </a:r>
              <a:r>
                <a:rPr b="0" lang="en" sz="1050" spc="-1" strike="noStrike">
                  <a:solidFill>
                    <a:srgbClr val="000000"/>
                  </a:solidFill>
                  <a:latin typeface="Arial"/>
                  <a:ea typeface="Arial"/>
                </a:rPr>
                <a:t> </a:t>
              </a:r>
              <a:r>
                <a:rPr b="1" lang="en" sz="1050" spc="-1" strike="noStrike">
                  <a:solidFill>
                    <a:srgbClr val="000000"/>
                  </a:solidFill>
                  <a:latin typeface="Roboto"/>
                  <a:ea typeface="Roboto"/>
                </a:rPr>
                <a:t>Methods:</a:t>
              </a:r>
              <a:r>
                <a:rPr b="0" lang="en" sz="1050" spc="-1" strike="noStrike">
                  <a:solidFill>
                    <a:srgbClr val="000000"/>
                  </a:solidFill>
                  <a:latin typeface="Roboto"/>
                  <a:ea typeface="Roboto"/>
                </a:rPr>
                <a:t> </a:t>
              </a:r>
              <a:endParaRPr b="0" lang="en-US" sz="1050" spc="-1" strike="noStrike">
                <a:latin typeface="Arial"/>
              </a:endParaRPr>
            </a:p>
            <a:p>
              <a:pPr marL="457200" indent="-184320">
                <a:lnSpc>
                  <a:spcPct val="100000"/>
                </a:lnSpc>
                <a:spcBef>
                  <a:spcPts val="499"/>
                </a:spcBef>
                <a:buClr>
                  <a:srgbClr val="000000"/>
                </a:buClr>
                <a:buFont typeface="Roboto"/>
                <a:buChar char="●"/>
                <a:tabLst>
                  <a:tab algn="l" pos="0"/>
                </a:tabLst>
              </a:pPr>
              <a:r>
                <a:rPr b="0" lang="en" sz="1000" spc="-1" strike="noStrike">
                  <a:solidFill>
                    <a:srgbClr val="000000"/>
                  </a:solidFill>
                  <a:latin typeface="Roboto"/>
                  <a:ea typeface="Roboto"/>
                </a:rPr>
                <a:t>Created features of interest to the stakeholders and business scenario</a:t>
              </a:r>
              <a:endParaRPr b="0" lang="en-US" sz="1000" spc="-1" strike="noStrike">
                <a:latin typeface="Arial"/>
              </a:endParaRPr>
            </a:p>
            <a:p>
              <a:pPr marL="457200" indent="-184320">
                <a:lnSpc>
                  <a:spcPct val="100000"/>
                </a:lnSpc>
                <a:buClr>
                  <a:srgbClr val="000000"/>
                </a:buClr>
                <a:buFont typeface="Roboto"/>
                <a:buChar char="●"/>
                <a:tabLst>
                  <a:tab algn="l" pos="0"/>
                </a:tabLst>
              </a:pPr>
              <a:r>
                <a:rPr b="0" lang="en" sz="1000" spc="-1" strike="noStrike">
                  <a:solidFill>
                    <a:srgbClr val="000000"/>
                  </a:solidFill>
                  <a:latin typeface="Roboto"/>
                  <a:ea typeface="Roboto"/>
                </a:rPr>
                <a:t>Assessed features for multicollinearity</a:t>
              </a:r>
              <a:endParaRPr b="0" lang="en-US" sz="1000" spc="-1" strike="noStrike">
                <a:latin typeface="Arial"/>
              </a:endParaRPr>
            </a:p>
            <a:p>
              <a:pPr marL="457200" indent="-184320">
                <a:lnSpc>
                  <a:spcPct val="100000"/>
                </a:lnSpc>
                <a:buClr>
                  <a:srgbClr val="000000"/>
                </a:buClr>
                <a:buFont typeface="Roboto"/>
                <a:buChar char="●"/>
                <a:tabLst>
                  <a:tab algn="l" pos="0"/>
                </a:tabLst>
              </a:pPr>
              <a:r>
                <a:rPr b="0" lang="en" sz="1000" spc="-1" strike="noStrike">
                  <a:solidFill>
                    <a:srgbClr val="000000"/>
                  </a:solidFill>
                  <a:latin typeface="Roboto"/>
                  <a:ea typeface="Roboto"/>
                </a:rPr>
                <a:t>Built the regression model</a:t>
              </a:r>
              <a:endParaRPr b="0" lang="en-US" sz="1000" spc="-1" strike="noStrike">
                <a:latin typeface="Arial"/>
              </a:endParaRPr>
            </a:p>
            <a:p>
              <a:pPr marL="457200" indent="-184320">
                <a:lnSpc>
                  <a:spcPct val="100000"/>
                </a:lnSpc>
                <a:buClr>
                  <a:srgbClr val="000000"/>
                </a:buClr>
                <a:buFont typeface="Roboto"/>
                <a:buChar char="●"/>
                <a:tabLst>
                  <a:tab algn="l" pos="0"/>
                </a:tabLst>
              </a:pPr>
              <a:r>
                <a:rPr b="0" lang="en" sz="1000" spc="-1" strike="noStrike">
                  <a:solidFill>
                    <a:srgbClr val="000000"/>
                  </a:solidFill>
                  <a:latin typeface="Roboto"/>
                  <a:ea typeface="Roboto"/>
                </a:rPr>
                <a:t>Evaluated model performance </a:t>
              </a:r>
              <a:endParaRPr b="0" lang="en-US" sz="1000" spc="-1" strike="noStrike">
                <a:latin typeface="Arial"/>
              </a:endParaRPr>
            </a:p>
            <a:p>
              <a:pPr marL="257040" indent="-314280">
                <a:lnSpc>
                  <a:spcPct val="100000"/>
                </a:lnSpc>
                <a:spcBef>
                  <a:spcPts val="700"/>
                </a:spcBef>
                <a:spcAft>
                  <a:spcPts val="499"/>
                </a:spcAft>
                <a:buNone/>
                <a:tabLst>
                  <a:tab algn="l" pos="0"/>
                </a:tabLst>
              </a:pPr>
              <a:r>
                <a:rPr b="0" lang="en" sz="1300" spc="-1" strike="noStrike">
                  <a:solidFill>
                    <a:srgbClr val="000000"/>
                  </a:solidFill>
                  <a:latin typeface="Arial"/>
                  <a:ea typeface="Arial"/>
                </a:rPr>
                <a:t>🎯</a:t>
              </a:r>
              <a:r>
                <a:rPr b="0" lang="en" sz="1050" spc="-1" strike="noStrike">
                  <a:solidFill>
                    <a:srgbClr val="000000"/>
                  </a:solidFill>
                  <a:latin typeface="Arial"/>
                  <a:ea typeface="Arial"/>
                </a:rPr>
                <a:t> </a:t>
              </a:r>
              <a:r>
                <a:rPr b="1" lang="en" sz="1050" spc="-1" strike="noStrike">
                  <a:solidFill>
                    <a:srgbClr val="000000"/>
                  </a:solidFill>
                  <a:latin typeface="Roboto"/>
                  <a:ea typeface="Roboto"/>
                </a:rPr>
                <a:t>Impact:</a:t>
              </a:r>
              <a:r>
                <a:rPr b="0" lang="en" sz="1000" spc="-1" strike="noStrike">
                  <a:solidFill>
                    <a:srgbClr val="000000"/>
                  </a:solidFill>
                  <a:latin typeface="Roboto"/>
                  <a:ea typeface="Roboto"/>
                </a:rPr>
                <a:t> With enough data, binomial logistic regression model results can reveal important variable relationships and predict binary outcomes, which can inform decisions for marketing and product development, for example. </a:t>
              </a:r>
              <a:endParaRPr b="0" lang="en-US" sz="1000" spc="-1" strike="noStrike">
                <a:latin typeface="Arial"/>
              </a:endParaRPr>
            </a:p>
          </p:txBody>
        </p:sp>
      </p:grpSp>
      <p:sp>
        <p:nvSpPr>
          <p:cNvPr id="77" name="Google Shape;307;p15"/>
          <p:cNvSpPr/>
          <p:nvPr/>
        </p:nvSpPr>
        <p:spPr>
          <a:xfrm>
            <a:off x="3970440" y="6512400"/>
            <a:ext cx="3326040" cy="2463480"/>
          </a:xfrm>
          <a:prstGeom prst="rect">
            <a:avLst/>
          </a:prstGeom>
          <a:noFill/>
          <a:ln w="0">
            <a:noFill/>
          </a:ln>
        </p:spPr>
        <p:style>
          <a:lnRef idx="0"/>
          <a:fillRef idx="0"/>
          <a:effectRef idx="0"/>
          <a:fontRef idx="minor"/>
        </p:style>
        <p:txBody>
          <a:bodyPr lIns="90000" rIns="90000" tIns="91440" bIns="91440" anchor="t">
            <a:noAutofit/>
          </a:bodyPr>
          <a:p>
            <a:pPr marL="142920" indent="-184320">
              <a:lnSpc>
                <a:spcPct val="100000"/>
              </a:lnSpc>
              <a:buClr>
                <a:srgbClr val="000000"/>
              </a:buClr>
              <a:buFont typeface="Roboto"/>
              <a:buChar char="●"/>
            </a:pPr>
            <a:r>
              <a:rPr b="0" lang="en" sz="1000" spc="-1" strike="noStrike">
                <a:solidFill>
                  <a:srgbClr val="000000"/>
                </a:solidFill>
                <a:latin typeface="Roboto"/>
                <a:ea typeface="Roboto"/>
              </a:rPr>
              <a:t>The efficacy of a binomial logistic regression model is determined by accuracy, precision, and recall scores; in particular, </a:t>
            </a:r>
            <a:r>
              <a:rPr b="1" lang="en" sz="1000" spc="-1" strike="noStrike">
                <a:solidFill>
                  <a:srgbClr val="000000"/>
                </a:solidFill>
                <a:latin typeface="Roboto"/>
                <a:ea typeface="Roboto"/>
              </a:rPr>
              <a:t>recall is essential to this model as it shows the number of churned users. </a:t>
            </a:r>
            <a:endParaRPr b="0" lang="en-US" sz="1000" spc="-1" strike="noStrike">
              <a:latin typeface="Arial"/>
            </a:endParaRPr>
          </a:p>
          <a:p>
            <a:pPr marL="142920" indent="-184320">
              <a:lnSpc>
                <a:spcPct val="100000"/>
              </a:lnSpc>
              <a:spcBef>
                <a:spcPts val="799"/>
              </a:spcBef>
              <a:buClr>
                <a:srgbClr val="000000"/>
              </a:buClr>
              <a:buFont typeface="Roboto"/>
              <a:buChar char="●"/>
            </a:pPr>
            <a:r>
              <a:rPr b="1" lang="en" sz="1000" spc="-1" strike="noStrike">
                <a:solidFill>
                  <a:srgbClr val="000000"/>
                </a:solidFill>
                <a:latin typeface="Roboto"/>
                <a:ea typeface="Roboto"/>
              </a:rPr>
              <a:t>The model has mediocre precision (53% of its positive predictions are correct) but very low recall, with only 9% of churned users identified.</a:t>
            </a:r>
            <a:r>
              <a:rPr b="0" lang="en" sz="1000" spc="-1" strike="noStrike">
                <a:solidFill>
                  <a:srgbClr val="000000"/>
                </a:solidFill>
                <a:latin typeface="Roboto"/>
                <a:ea typeface="Roboto"/>
              </a:rPr>
              <a:t> This means the model makes a lot of false negative predictions and fails to capture users who will churn.</a:t>
            </a:r>
            <a:endParaRPr b="0" lang="en-US" sz="1000" spc="-1" strike="noStrike">
              <a:latin typeface="Arial"/>
            </a:endParaRPr>
          </a:p>
          <a:p>
            <a:pPr marL="142920" indent="-184320">
              <a:lnSpc>
                <a:spcPct val="100000"/>
              </a:lnSpc>
              <a:spcBef>
                <a:spcPts val="799"/>
              </a:spcBef>
              <a:buClr>
                <a:srgbClr val="000000"/>
              </a:buClr>
              <a:buFont typeface="Roboto"/>
              <a:buChar char="●"/>
            </a:pPr>
            <a:r>
              <a:rPr b="1" lang="en" sz="1000" spc="-1" strike="noStrike">
                <a:solidFill>
                  <a:srgbClr val="000000"/>
                </a:solidFill>
                <a:latin typeface="Roboto"/>
                <a:ea typeface="Roboto"/>
              </a:rPr>
              <a:t>Activity_days was by far the most important feature in the model.</a:t>
            </a:r>
            <a:r>
              <a:rPr b="0" lang="en" sz="1000" spc="-1" strike="noStrike">
                <a:solidFill>
                  <a:srgbClr val="000000"/>
                </a:solidFill>
                <a:latin typeface="Roboto"/>
                <a:ea typeface="Roboto"/>
              </a:rPr>
              <a:t> It had a negative correlation with user churn. </a:t>
            </a:r>
            <a:endParaRPr b="0" lang="en-US" sz="1000" spc="-1" strike="noStrike">
              <a:latin typeface="Arial"/>
            </a:endParaRPr>
          </a:p>
          <a:p>
            <a:pPr marL="142920" indent="-184320">
              <a:lnSpc>
                <a:spcPct val="100000"/>
              </a:lnSpc>
              <a:spcBef>
                <a:spcPts val="799"/>
              </a:spcBef>
              <a:spcAft>
                <a:spcPts val="799"/>
              </a:spcAft>
              <a:buClr>
                <a:srgbClr val="000000"/>
              </a:buClr>
              <a:buFont typeface="Roboto"/>
              <a:buChar char="●"/>
            </a:pPr>
            <a:r>
              <a:rPr b="0" lang="en" sz="1000" spc="-1" strike="noStrike">
                <a:solidFill>
                  <a:srgbClr val="000000"/>
                </a:solidFill>
                <a:latin typeface="Roboto"/>
                <a:ea typeface="Roboto"/>
              </a:rPr>
              <a:t>In previous EDA, user churn rate increased as the values in km_per_driving_day increased. </a:t>
            </a:r>
            <a:r>
              <a:rPr b="1" lang="en" sz="1000" spc="-1" strike="noStrike">
                <a:solidFill>
                  <a:srgbClr val="000000"/>
                </a:solidFill>
                <a:latin typeface="Roboto"/>
                <a:ea typeface="Roboto"/>
              </a:rPr>
              <a:t>In the model, distance driven per day was the second-least-important variable.</a:t>
            </a:r>
            <a:endParaRPr b="0" lang="en-US" sz="1000" spc="-1" strike="noStrike">
              <a:latin typeface="Arial"/>
            </a:endParaRPr>
          </a:p>
        </p:txBody>
      </p:sp>
      <p:sp>
        <p:nvSpPr>
          <p:cNvPr id="78" name="Google Shape;308;p15"/>
          <p:cNvSpPr/>
          <p:nvPr/>
        </p:nvSpPr>
        <p:spPr>
          <a:xfrm>
            <a:off x="465120" y="7753680"/>
            <a:ext cx="3419280" cy="2092680"/>
          </a:xfrm>
          <a:prstGeom prst="rect">
            <a:avLst/>
          </a:prstGeom>
          <a:noFill/>
          <a:ln w="0">
            <a:noFill/>
          </a:ln>
        </p:spPr>
        <p:style>
          <a:lnRef idx="0"/>
          <a:fillRef idx="0"/>
          <a:effectRef idx="0"/>
          <a:fontRef idx="minor"/>
        </p:style>
        <p:txBody>
          <a:bodyPr lIns="90000" rIns="90000" tIns="91440" bIns="91440" anchor="t">
            <a:spAutoFit/>
          </a:bodyPr>
          <a:p>
            <a:pPr marL="285840" indent="-184320">
              <a:lnSpc>
                <a:spcPct val="100000"/>
              </a:lnSpc>
              <a:buClr>
                <a:srgbClr val="000000"/>
              </a:buClr>
              <a:buFont typeface="Roboto"/>
              <a:buChar char="➔"/>
            </a:pPr>
            <a:r>
              <a:rPr b="1" lang="en" sz="900" spc="-1" strike="noStrike">
                <a:solidFill>
                  <a:srgbClr val="000000"/>
                </a:solidFill>
                <a:latin typeface="Roboto"/>
                <a:ea typeface="Roboto"/>
              </a:rPr>
              <a:t>Due to the model results, our team recommends using the key insights from this project milestone to guide further exploration. </a:t>
            </a:r>
            <a:endParaRPr b="0" lang="en-US" sz="900" spc="-1" strike="noStrike">
              <a:latin typeface="Arial"/>
            </a:endParaRPr>
          </a:p>
          <a:p>
            <a:pPr marL="285840" indent="-184320">
              <a:lnSpc>
                <a:spcPct val="100000"/>
              </a:lnSpc>
              <a:spcBef>
                <a:spcPts val="1001"/>
              </a:spcBef>
              <a:spcAft>
                <a:spcPts val="1001"/>
              </a:spcAft>
              <a:buClr>
                <a:srgbClr val="000000"/>
              </a:buClr>
              <a:buFont typeface="Roboto"/>
              <a:buChar char="➔"/>
            </a:pPr>
            <a:r>
              <a:rPr b="1" lang="en" sz="900" spc="-1" strike="noStrike">
                <a:solidFill>
                  <a:srgbClr val="000000"/>
                </a:solidFill>
                <a:latin typeface="Roboto"/>
                <a:ea typeface="Roboto"/>
              </a:rPr>
              <a:t>This model should not be used to make significant business decisions; however, it has valuable insights insofar as it demonstrated a great need for additional data (features) that correlates with user churn, and also a possible need to better define the user profile Waze seeks to target in their aim to increase overall growth by preventing monthly user churn on the app. </a:t>
            </a:r>
            <a:endParaRPr b="0" lang="en-US" sz="900" spc="-1" strike="noStrike">
              <a:latin typeface="Arial"/>
            </a:endParaRPr>
          </a:p>
        </p:txBody>
      </p:sp>
      <p:sp>
        <p:nvSpPr>
          <p:cNvPr id="79" name="PlaceHolder 1"/>
          <p:cNvSpPr>
            <a:spLocks noGrp="1"/>
          </p:cNvSpPr>
          <p:nvPr>
            <p:ph type="title"/>
          </p:nvPr>
        </p:nvSpPr>
        <p:spPr>
          <a:xfrm>
            <a:off x="404640" y="663120"/>
            <a:ext cx="7229520" cy="383400"/>
          </a:xfrm>
          <a:prstGeom prst="rect">
            <a:avLst/>
          </a:prstGeom>
          <a:noFill/>
          <a:ln w="0">
            <a:noFill/>
          </a:ln>
          <a:effectLst>
            <a:outerShdw dist="19080" dir="5400000" blurRad="57240" rotWithShape="0">
              <a:srgbClr val="000000">
                <a:alpha val="50000"/>
              </a:srgbClr>
            </a:outerShdw>
          </a:effectLst>
        </p:spPr>
        <p:txBody>
          <a:bodyPr lIns="90000" rIns="90000" tIns="91440" bIns="91440" anchor="t">
            <a:noAutofit/>
          </a:bodyPr>
          <a:p>
            <a:pPr>
              <a:lnSpc>
                <a:spcPct val="95000"/>
              </a:lnSpc>
              <a:buNone/>
              <a:tabLst>
                <a:tab algn="l" pos="0"/>
              </a:tabLst>
            </a:pPr>
            <a:r>
              <a:rPr b="1" lang="en" sz="1400" spc="-1" strike="noStrike">
                <a:solidFill>
                  <a:srgbClr val="000000"/>
                </a:solidFill>
                <a:latin typeface="Google Sans SemiBold"/>
                <a:ea typeface="Google Sans SemiBold"/>
              </a:rPr>
              <a:t>User Churn Project | Logistic Regression Modeling Results </a:t>
            </a:r>
            <a:endParaRPr b="0" lang="en-US" sz="1400" spc="-1" strike="noStrike">
              <a:latin typeface="Arial"/>
            </a:endParaRPr>
          </a:p>
        </p:txBody>
      </p:sp>
      <p:sp>
        <p:nvSpPr>
          <p:cNvPr id="80" name="Google Shape;310;p15"/>
          <p:cNvSpPr/>
          <p:nvPr/>
        </p:nvSpPr>
        <p:spPr>
          <a:xfrm>
            <a:off x="404640" y="986400"/>
            <a:ext cx="3718080" cy="365760"/>
          </a:xfrm>
          <a:prstGeom prst="rect">
            <a:avLst/>
          </a:prstGeom>
          <a:noFill/>
          <a:ln w="0">
            <a:noFill/>
          </a:ln>
        </p:spPr>
        <p:style>
          <a:lnRef idx="0"/>
          <a:fillRef idx="0"/>
          <a:effectRef idx="0"/>
          <a:fontRef idx="minor"/>
        </p:style>
        <p:txBody>
          <a:bodyPr lIns="90000" rIns="90000" tIns="183600" bIns="183600" anchor="t">
            <a:spAutoFit/>
          </a:bodyPr>
          <a:p>
            <a:pPr>
              <a:lnSpc>
                <a:spcPct val="100000"/>
              </a:lnSpc>
              <a:spcAft>
                <a:spcPts val="1199"/>
              </a:spcAft>
              <a:buNone/>
              <a:tabLst>
                <a:tab algn="l" pos="0"/>
              </a:tabLst>
            </a:pPr>
            <a:r>
              <a:rPr b="0" lang="en" sz="1200" spc="-1" strike="noStrike">
                <a:solidFill>
                  <a:srgbClr val="000000"/>
                </a:solidFill>
                <a:latin typeface="Roboto"/>
                <a:ea typeface="Roboto"/>
              </a:rPr>
              <a:t>Prepared for: Waze Leadership Team</a:t>
            </a:r>
            <a:endParaRPr b="0" lang="en-US" sz="1200" spc="-1" strike="noStrike">
              <a:latin typeface="Arial"/>
            </a:endParaRPr>
          </a:p>
        </p:txBody>
      </p:sp>
      <p:pic>
        <p:nvPicPr>
          <p:cNvPr id="81" name="Google Shape;311;p15" descr=""/>
          <p:cNvPicPr/>
          <p:nvPr/>
        </p:nvPicPr>
        <p:blipFill>
          <a:blip r:embed="rId1"/>
          <a:stretch/>
        </p:blipFill>
        <p:spPr>
          <a:xfrm>
            <a:off x="5888880" y="161640"/>
            <a:ext cx="1676160" cy="485280"/>
          </a:xfrm>
          <a:prstGeom prst="rect">
            <a:avLst/>
          </a:prstGeom>
          <a:ln w="0">
            <a:noFill/>
          </a:ln>
        </p:spPr>
      </p:pic>
      <p:sp>
        <p:nvSpPr>
          <p:cNvPr id="82" name="Google Shape;313;p15"/>
          <p:cNvSpPr/>
          <p:nvPr/>
        </p:nvSpPr>
        <p:spPr>
          <a:xfrm>
            <a:off x="4572000" y="6172200"/>
            <a:ext cx="1929960" cy="425880"/>
          </a:xfrm>
          <a:prstGeom prst="rect">
            <a:avLst/>
          </a:prstGeom>
          <a:noFill/>
          <a:ln w="0">
            <a:noFill/>
          </a:ln>
        </p:spPr>
        <p:style>
          <a:lnRef idx="0"/>
          <a:fillRef idx="0"/>
          <a:effectRef idx="0"/>
          <a:fontRef idx="minor"/>
        </p:style>
        <p:txBody>
          <a:bodyPr lIns="90000" rIns="90000" tIns="91440" bIns="91440" anchor="t">
            <a:spAutoFit/>
          </a:bodyPr>
          <a:p>
            <a:pPr>
              <a:lnSpc>
                <a:spcPct val="100000"/>
              </a:lnSpc>
              <a:buNone/>
              <a:tabLst>
                <a:tab algn="l" pos="0"/>
              </a:tabLst>
            </a:pPr>
            <a:r>
              <a:rPr b="0" lang="en" sz="800" spc="-1" strike="noStrike">
                <a:solidFill>
                  <a:srgbClr val="000000"/>
                </a:solidFill>
                <a:latin typeface="Google Sans"/>
                <a:ea typeface="Google Sans"/>
              </a:rPr>
              <a:t>TP FP</a:t>
            </a:r>
            <a:endParaRPr b="0" lang="en-US" sz="800" spc="-1" strike="noStrike">
              <a:latin typeface="Arial"/>
            </a:endParaRPr>
          </a:p>
          <a:p>
            <a:pPr>
              <a:lnSpc>
                <a:spcPct val="100000"/>
              </a:lnSpc>
              <a:buNone/>
              <a:tabLst>
                <a:tab algn="l" pos="0"/>
              </a:tabLst>
            </a:pPr>
            <a:r>
              <a:rPr b="0" lang="en" sz="800" spc="-1" strike="noStrike">
                <a:solidFill>
                  <a:srgbClr val="000000"/>
                </a:solidFill>
                <a:latin typeface="Google Sans"/>
                <a:ea typeface="Google Sans"/>
              </a:rPr>
              <a:t>FN TN</a:t>
            </a:r>
            <a:endParaRPr b="0" lang="en-US" sz="800" spc="-1" strike="noStrike">
              <a:latin typeface="Arial"/>
            </a:endParaRPr>
          </a:p>
        </p:txBody>
      </p:sp>
      <p:pic>
        <p:nvPicPr>
          <p:cNvPr id="83" name="" descr=""/>
          <p:cNvPicPr/>
          <p:nvPr/>
        </p:nvPicPr>
        <p:blipFill>
          <a:blip r:embed="rId2"/>
          <a:stretch/>
        </p:blipFill>
        <p:spPr>
          <a:xfrm>
            <a:off x="4343400" y="3972960"/>
            <a:ext cx="2286000" cy="229104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2023-08-24T15:19:50Z</dcterms:modified>
  <cp:revision>2</cp:revision>
  <dc:subject/>
  <dc:title/>
</cp:coreProperties>
</file>

<file path=docProps/custom.xml><?xml version="1.0" encoding="utf-8"?>
<Properties xmlns="http://schemas.openxmlformats.org/officeDocument/2006/custom-properties" xmlns:vt="http://schemas.openxmlformats.org/officeDocument/2006/docPropsVTypes"/>
</file>