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4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0A5E0C-DDC0-F942-D108-327C52388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B9E4F41-2F95-6560-5562-B1E7B7D7B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A5388F7-A29C-5C2D-A3C8-8454DCDB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64B2-78AF-4B35-974A-863E70AF1D53}" type="datetimeFigureOut">
              <a:rPr lang="es-CO" smtClean="0"/>
              <a:t>23/04/2025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36F0722-1754-D873-B3AA-2E282AE8D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3F339BA-993E-491F-1480-D8E72C245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8C-1D37-4A68-B42D-11DDCAC766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720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5589F9-21E1-DE49-347B-5A2ED864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E0DE713-871E-F765-6D7F-25F13D598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F3A33A-C52B-5EDA-5EBF-24C9A5413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64B2-78AF-4B35-974A-863E70AF1D53}" type="datetimeFigureOut">
              <a:rPr lang="es-CO" smtClean="0"/>
              <a:t>23/04/2025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0AB3F9-3D4B-E825-8202-EBA90CA3B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A51636B-F5FC-FC7B-9005-5C281D491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8C-1D37-4A68-B42D-11DDCAC766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502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958499D-9A3F-A125-52BF-D0D13B0508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E257B06-D5D8-1173-565E-5C398EE923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8ACDDC6-5572-0F5B-F086-8AED256AE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64B2-78AF-4B35-974A-863E70AF1D53}" type="datetimeFigureOut">
              <a:rPr lang="es-CO" smtClean="0"/>
              <a:t>23/04/2025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96EFDA-F335-C255-68C2-AA6F8BA3D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BAB27F2-F081-9C8F-22A7-3E36DC916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8C-1D37-4A68-B42D-11DDCAC766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01401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8893B-299F-844C-9FC1-3AF56E294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6AC9E11-751D-FB4C-FA4C-A2048D93D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17EBAC-76CE-E562-2ADF-C94E0BBF6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64B2-78AF-4B35-974A-863E70AF1D53}" type="datetimeFigureOut">
              <a:rPr lang="es-CO" smtClean="0"/>
              <a:t>23/04/2025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F1EB00A-E01E-D30B-21C2-D5F6BF14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32A5DEA-AAF4-8700-D2AF-3D07FBA9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8C-1D37-4A68-B42D-11DDCAC766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84584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494DE-458A-0340-1020-0468707AE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97671F0-693F-1C6B-3963-074EE17AB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E13A3B2-E711-6080-2D9A-C476D81D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64B2-78AF-4B35-974A-863E70AF1D53}" type="datetimeFigureOut">
              <a:rPr lang="es-CO" smtClean="0"/>
              <a:t>23/04/2025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290540-427B-A268-B839-D0DDBD54F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5248411-53ED-EFDC-3C29-04014A8A1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8C-1D37-4A68-B42D-11DDCAC766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63547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656922-0CD2-DBAC-C0F8-17E1335D0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8A2AC7-52B4-1734-7C35-1AA6D33C23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EAF7EA-48CF-1DF9-BA4E-353602107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91AFC7-D300-5AE2-D3B1-D88C6FE17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64B2-78AF-4B35-974A-863E70AF1D53}" type="datetimeFigureOut">
              <a:rPr lang="es-CO" smtClean="0"/>
              <a:t>23/04/2025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EA9736-731A-FE31-1683-E436021A3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53A9D2-C49E-FCB5-546E-ADAB4E093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8C-1D37-4A68-B42D-11DDCAC766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211085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0CFEE-B457-6753-2032-023836551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29B541-C43D-48AF-0075-D56D36C268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00C2CA8-4C80-F2CB-AD12-90DD87825E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1AA4D7-2D97-EE33-9AEB-72809D5BD4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700C9F2-1AC8-801E-D253-02E781522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2CE0465-0BE4-BEBB-95AF-5E7AB1BCE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64B2-78AF-4B35-974A-863E70AF1D53}" type="datetimeFigureOut">
              <a:rPr lang="es-CO" smtClean="0"/>
              <a:t>23/04/2025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31C3D5-AD0F-FA78-2ED7-D5621B738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50C9E2-C015-F101-E4D3-A37B7C11E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8C-1D37-4A68-B42D-11DDCAC766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8996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594C9B-4DD9-9956-3950-925191DB1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F4C9501-9829-998C-6012-15D69751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64B2-78AF-4B35-974A-863E70AF1D53}" type="datetimeFigureOut">
              <a:rPr lang="es-CO" smtClean="0"/>
              <a:t>23/04/2025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3F857EB-2031-76FC-623B-2B3BA5123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0DD0AB-9DF3-301D-700D-0EB56134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8C-1D37-4A68-B42D-11DDCAC766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9264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338F950-E50B-2BC9-B442-327E4B7FC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64B2-78AF-4B35-974A-863E70AF1D53}" type="datetimeFigureOut">
              <a:rPr lang="es-CO" smtClean="0"/>
              <a:t>23/04/2025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88CC1A8-D643-172B-F7BB-7F8032FD5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05D88E2-8C3B-B668-681A-9904D0804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8C-1D37-4A68-B42D-11DDCAC766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9953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B779BD-0552-B4C4-C08F-DE565C0EC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414A1A6-9A22-8A50-C050-00F5E810C9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A57839-B673-9FBC-7EF0-4E034DB912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1ECF809-9BA4-88A8-6B5E-6DCB926E5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64B2-78AF-4B35-974A-863E70AF1D53}" type="datetimeFigureOut">
              <a:rPr lang="es-CO" smtClean="0"/>
              <a:t>23/04/2025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68AC72-EC2A-88DF-754C-BEAFB8F8C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63ED61E-AAC4-4E37-34ED-F20ECB345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8C-1D37-4A68-B42D-11DDCAC766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6087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B6D68-0D28-1017-1B99-07BD15CE6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379093B-C734-DC95-4669-CD7A18BFC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366A0DB-6A4C-BAC4-A4C4-62ACD6B3B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CBE6D6-6CE1-C5EE-C695-907C8E9BA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664B2-78AF-4B35-974A-863E70AF1D53}" type="datetimeFigureOut">
              <a:rPr lang="es-CO" smtClean="0"/>
              <a:t>23/04/2025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E7BAA10-CE0E-4C18-676B-78228901C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CEAAA04-E54E-5270-13FA-2F86B4438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66C58C-1D37-4A68-B42D-11DDCAC766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8659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0AFA7F-0B4B-637D-D7B3-B753ED5DED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801A010-09AD-B405-BD32-7CD6411753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7BCB4F0-9C8A-2DF7-C08F-D7EE5B126C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B664B2-78AF-4B35-974A-863E70AF1D53}" type="datetimeFigureOut">
              <a:rPr lang="es-CO" smtClean="0"/>
              <a:t>23/04/2025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EC8004E-8B00-C992-070D-FB5BF4166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B9C4B1-860D-0FF7-7DC9-F4B7B6264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66C58C-1D37-4A68-B42D-11DDCAC7669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8157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880AC150-0696-FF82-53CB-911239549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2943" y="814022"/>
            <a:ext cx="5106113" cy="5229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598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20885E3-FAD3-C17F-2176-E8F27C87D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5947" y="0"/>
            <a:ext cx="498010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843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8D254C4-A1D1-5A85-B707-8B82EE05C8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099" y="1133154"/>
            <a:ext cx="7887801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561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20ED330-2840-5B65-EB6F-597FA369F3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3547" y="1147444"/>
            <a:ext cx="7744906" cy="4563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719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1058B33-1BDB-C356-1500-79E865BAE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521" y="1242707"/>
            <a:ext cx="7582958" cy="4372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8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935301A-CD9B-310F-9F60-0AF2BD204C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315" y="912873"/>
            <a:ext cx="7735380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4354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0</Words>
  <Application>Microsoft Office PowerPoint</Application>
  <PresentationFormat>Panorámica</PresentationFormat>
  <Paragraphs>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GERMÁN ALONSO RODRÍGUEZ DÍAZ</dc:creator>
  <cp:lastModifiedBy>GERMÁN ALONSO RODRÍGUEZ DÍAZ</cp:lastModifiedBy>
  <cp:revision>1</cp:revision>
  <dcterms:created xsi:type="dcterms:W3CDTF">2025-04-23T23:11:20Z</dcterms:created>
  <dcterms:modified xsi:type="dcterms:W3CDTF">2025-04-23T23:46:29Z</dcterms:modified>
</cp:coreProperties>
</file>