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7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0"/>
    <p:restoredTop sz="94613"/>
  </p:normalViewPr>
  <p:slideViewPr>
    <p:cSldViewPr snapToGrid="0" snapToObjects="1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3379" y="525036"/>
            <a:ext cx="7430813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“Pavement Design”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DEPARTMENT OF CIVIL ENGINEERING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Prepared by,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Mr.A.Dineshkumar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Assistant Professor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Muthayammal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Engineering College (AUTONOMOUS)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</Words>
  <Application>Microsoft Office PowerPoint</Application>
  <PresentationFormat>On-screen Show (16:9)</PresentationFormat>
  <Paragraphs>26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Bishnu</cp:lastModifiedBy>
  <cp:revision>2</cp:revision>
  <dcterms:created xsi:type="dcterms:W3CDTF">2022-02-12T05:59:17Z</dcterms:created>
  <dcterms:modified xsi:type="dcterms:W3CDTF">2022-05-02T09:21:09Z</dcterms:modified>
</cp:coreProperties>
</file>