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0"/>
    <p:restoredTop sz="94613"/>
  </p:normalViewPr>
  <p:slideViewPr>
    <p:cSldViewPr snapToGrid="0" snapToObjects="1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883" y="472966"/>
            <a:ext cx="837674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Muthayammal Engineering College (Autonomous), </a:t>
            </a:r>
            <a:r>
              <a:rPr lang="en-US" sz="32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Rasipuram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18.12.2019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Cell Phone Chemistry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Mr.C.Kathiravan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Assistant Professor, </a:t>
            </a:r>
            <a:b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Department of Chemistry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On-screen Show (16:9)</PresentationFormat>
  <Paragraphs>17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Bishnu</cp:lastModifiedBy>
  <cp:revision>2</cp:revision>
  <dcterms:created xsi:type="dcterms:W3CDTF">2022-02-09T09:44:35Z</dcterms:created>
  <dcterms:modified xsi:type="dcterms:W3CDTF">2022-05-02T09:25:56Z</dcterms:modified>
</cp:coreProperties>
</file>