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97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3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0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10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27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9919-C2BA-4A20-8D58-B4796524AEA0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CE5C-2CDB-454C-8323-C804D666E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pt-BR" sz="3200" dirty="0" err="1" smtClean="0"/>
              <a:t>Snail</a:t>
            </a:r>
            <a:r>
              <a:rPr lang="pt-BR" sz="3200" dirty="0" smtClean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 smtClean="0"/>
              <a:t>Well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67246"/>
            <a:ext cx="5327469" cy="4809717"/>
          </a:xfrm>
        </p:spPr>
        <p:txBody>
          <a:bodyPr>
            <a:normAutofit fontScale="55000" lnSpcReduction="20000"/>
          </a:bodyPr>
          <a:lstStyle/>
          <a:p>
            <a:r>
              <a:rPr lang="pt-BR" sz="2900" dirty="0" smtClean="0"/>
              <a:t>Agrupar informações dadas pelo problema</a:t>
            </a:r>
          </a:p>
          <a:p>
            <a:pPr marL="0" indent="0">
              <a:buNone/>
            </a:pPr>
            <a:r>
              <a:rPr lang="pt-BR" sz="2900" dirty="0" err="1" smtClean="0"/>
              <a:t>Well_height</a:t>
            </a:r>
            <a:r>
              <a:rPr lang="pt-BR" sz="2900" dirty="0" smtClean="0"/>
              <a:t> = 125 cm</a:t>
            </a:r>
          </a:p>
          <a:p>
            <a:pPr marL="0" indent="0">
              <a:buNone/>
            </a:pPr>
            <a:r>
              <a:rPr lang="pt-BR" sz="2900" dirty="0" err="1" smtClean="0"/>
              <a:t>Daily_advance</a:t>
            </a:r>
            <a:r>
              <a:rPr lang="pt-BR" sz="2900" dirty="0" smtClean="0"/>
              <a:t> = 30 cm</a:t>
            </a:r>
          </a:p>
          <a:p>
            <a:pPr marL="0" indent="0">
              <a:buNone/>
            </a:pPr>
            <a:r>
              <a:rPr lang="pt-BR" sz="2900" dirty="0" err="1" smtClean="0"/>
              <a:t>Night_retreat</a:t>
            </a:r>
            <a:r>
              <a:rPr lang="pt-BR" sz="2900" dirty="0" smtClean="0"/>
              <a:t> = 20 cm</a:t>
            </a:r>
          </a:p>
          <a:p>
            <a:pPr marL="0" indent="0">
              <a:buNone/>
            </a:pPr>
            <a:r>
              <a:rPr lang="pt-BR" sz="2900" dirty="0" err="1" smtClean="0"/>
              <a:t>Accumulated_distance</a:t>
            </a:r>
            <a:r>
              <a:rPr lang="pt-BR" sz="2900" dirty="0" smtClean="0"/>
              <a:t> = 0</a:t>
            </a:r>
            <a:br>
              <a:rPr lang="pt-BR" sz="2900" dirty="0" smtClean="0"/>
            </a:br>
            <a:endParaRPr lang="pt-BR" sz="2900" dirty="0" smtClean="0"/>
          </a:p>
          <a:p>
            <a:r>
              <a:rPr lang="pt-BR" sz="2900" dirty="0" smtClean="0"/>
              <a:t>Dar um nome à variável que eu quero descobrir</a:t>
            </a:r>
          </a:p>
          <a:p>
            <a:pPr marL="0" indent="0">
              <a:buNone/>
            </a:pPr>
            <a:r>
              <a:rPr lang="pt-BR" sz="2900" dirty="0" err="1" smtClean="0"/>
              <a:t>Days_to_escape</a:t>
            </a:r>
            <a:r>
              <a:rPr lang="pt-BR" sz="2900" dirty="0" smtClean="0"/>
              <a:t> = 0</a:t>
            </a:r>
          </a:p>
          <a:p>
            <a:endParaRPr lang="pt-BR" sz="2900" dirty="0" smtClean="0"/>
          </a:p>
          <a:p>
            <a:r>
              <a:rPr lang="pt-BR" sz="2900" dirty="0" smtClean="0"/>
              <a:t>Definir uma condição verdadeira para utilizar o </a:t>
            </a:r>
            <a:r>
              <a:rPr lang="pt-BR" sz="2900" dirty="0" err="1" smtClean="0"/>
              <a:t>while</a:t>
            </a:r>
            <a:r>
              <a:rPr lang="pt-BR" sz="2900" dirty="0" smtClean="0"/>
              <a:t> loop</a:t>
            </a:r>
          </a:p>
          <a:p>
            <a:pPr marL="0" indent="0">
              <a:buNone/>
            </a:pPr>
            <a:r>
              <a:rPr lang="pt-BR" sz="2900" dirty="0" err="1" smtClean="0"/>
              <a:t>While</a:t>
            </a:r>
            <a:r>
              <a:rPr lang="pt-BR" sz="2900" dirty="0" smtClean="0"/>
              <a:t> </a:t>
            </a:r>
            <a:r>
              <a:rPr lang="pt-BR" sz="2900" dirty="0" err="1" smtClean="0"/>
              <a:t>accumulated_distance</a:t>
            </a:r>
            <a:r>
              <a:rPr lang="pt-BR" sz="2900" dirty="0" smtClean="0"/>
              <a:t> &gt; 125:</a:t>
            </a:r>
            <a:br>
              <a:rPr lang="pt-BR" sz="2900" dirty="0" smtClean="0"/>
            </a:br>
            <a:r>
              <a:rPr lang="pt-BR" sz="2900" dirty="0" err="1" smtClean="0"/>
              <a:t>accumulated_distance</a:t>
            </a:r>
            <a:r>
              <a:rPr lang="pt-BR" sz="2900" dirty="0" smtClean="0"/>
              <a:t> += </a:t>
            </a:r>
            <a:r>
              <a:rPr lang="pt-BR" sz="2900" dirty="0" err="1" smtClean="0"/>
              <a:t>daily_advance</a:t>
            </a:r>
            <a:endParaRPr lang="pt-BR" sz="2900" dirty="0"/>
          </a:p>
          <a:p>
            <a:endParaRPr lang="pt-BR" sz="2900" dirty="0" smtClean="0"/>
          </a:p>
          <a:p>
            <a:r>
              <a:rPr lang="pt-BR" sz="2900" dirty="0" smtClean="0"/>
              <a:t>Fazer o mesmo para a subtração do recuo</a:t>
            </a:r>
          </a:p>
          <a:p>
            <a:pPr marL="0" indent="0">
              <a:buNone/>
            </a:pPr>
            <a:r>
              <a:rPr lang="en-US" sz="2900" dirty="0" smtClean="0"/>
              <a:t>if </a:t>
            </a:r>
            <a:r>
              <a:rPr lang="en-US" sz="2900" dirty="0" err="1" smtClean="0"/>
              <a:t>accumulated_distance</a:t>
            </a:r>
            <a:r>
              <a:rPr lang="en-US" sz="2900" dirty="0" smtClean="0"/>
              <a:t> &lt; </a:t>
            </a:r>
            <a:r>
              <a:rPr lang="en-US" sz="2900" dirty="0" err="1" smtClean="0"/>
              <a:t>well_height</a:t>
            </a:r>
            <a:r>
              <a:rPr lang="en-US" sz="2900" dirty="0" smtClean="0"/>
              <a:t>:</a:t>
            </a:r>
          </a:p>
          <a:p>
            <a:pPr marL="0" indent="0">
              <a:buNone/>
            </a:pPr>
            <a:r>
              <a:rPr lang="en-US" sz="2900" dirty="0" smtClean="0"/>
              <a:t>            </a:t>
            </a:r>
            <a:r>
              <a:rPr lang="en-US" sz="2900" dirty="0" err="1" smtClean="0"/>
              <a:t>accumulated_distance</a:t>
            </a:r>
            <a:r>
              <a:rPr lang="en-US" sz="2900" dirty="0" smtClean="0"/>
              <a:t> -= </a:t>
            </a:r>
            <a:r>
              <a:rPr lang="en-US" sz="2900" dirty="0" err="1" smtClean="0"/>
              <a:t>night_retreat</a:t>
            </a:r>
            <a:endParaRPr lang="en-US" sz="2900" dirty="0" smtClean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31429" y="1367246"/>
            <a:ext cx="511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vez</a:t>
            </a:r>
            <a:r>
              <a:rPr lang="en-US" sz="1600" dirty="0" smtClean="0"/>
              <a:t> que </a:t>
            </a:r>
            <a:r>
              <a:rPr lang="en-US" sz="1600" dirty="0" err="1" smtClean="0"/>
              <a:t>essas</a:t>
            </a:r>
            <a:r>
              <a:rPr lang="en-US" sz="1600" dirty="0" smtClean="0"/>
              <a:t> </a:t>
            </a:r>
            <a:r>
              <a:rPr lang="en-US" sz="1600" dirty="0" err="1" smtClean="0"/>
              <a:t>condições</a:t>
            </a:r>
            <a:r>
              <a:rPr lang="en-US" sz="1600" dirty="0" smtClean="0"/>
              <a:t> </a:t>
            </a:r>
            <a:r>
              <a:rPr lang="en-US" sz="1600" dirty="0" err="1" smtClean="0"/>
              <a:t>forem</a:t>
            </a:r>
            <a:r>
              <a:rPr lang="en-US" sz="1600" dirty="0" smtClean="0"/>
              <a:t> </a:t>
            </a:r>
            <a:r>
              <a:rPr lang="en-US" sz="1600" dirty="0" err="1" smtClean="0"/>
              <a:t>rodadas</a:t>
            </a:r>
            <a:r>
              <a:rPr lang="en-US" sz="1600" dirty="0" smtClean="0"/>
              <a:t>, </a:t>
            </a:r>
            <a:r>
              <a:rPr lang="en-US" sz="1600" dirty="0" err="1" smtClean="0"/>
              <a:t>adiciona</a:t>
            </a:r>
            <a:r>
              <a:rPr lang="en-US" sz="1600" dirty="0" smtClean="0"/>
              <a:t> 1 </a:t>
            </a:r>
            <a:r>
              <a:rPr lang="en-US" sz="1600" dirty="0" err="1" smtClean="0"/>
              <a:t>dia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contagem</a:t>
            </a:r>
            <a:endParaRPr lang="en-US" sz="1600" dirty="0" smtClean="0"/>
          </a:p>
          <a:p>
            <a:r>
              <a:rPr lang="pt-BR" sz="1600" dirty="0" smtClean="0"/>
              <a:t> </a:t>
            </a:r>
            <a:r>
              <a:rPr lang="pt-BR" sz="1600" dirty="0" err="1" smtClean="0"/>
              <a:t>days_to_escape</a:t>
            </a:r>
            <a:r>
              <a:rPr lang="pt-BR" sz="1600" dirty="0" smtClean="0"/>
              <a:t> += 1</a:t>
            </a:r>
          </a:p>
          <a:p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Imprimir o resultado</a:t>
            </a:r>
          </a:p>
          <a:p>
            <a:r>
              <a:rPr lang="en-US" sz="1600" dirty="0" smtClean="0"/>
              <a:t>print ("The Snail took", </a:t>
            </a:r>
            <a:r>
              <a:rPr lang="en-US" sz="1600" dirty="0" err="1" smtClean="0"/>
              <a:t>days_to_escape</a:t>
            </a:r>
            <a:r>
              <a:rPr lang="en-US" sz="1600" dirty="0" smtClean="0"/>
              <a:t> ,"days to escape")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689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>
            <a:normAutofit/>
          </a:bodyPr>
          <a:lstStyle/>
          <a:p>
            <a:pPr algn="ctr"/>
            <a:r>
              <a:rPr lang="pt-BR" sz="3200" dirty="0" err="1"/>
              <a:t>Snail</a:t>
            </a:r>
            <a:r>
              <a:rPr lang="pt-BR" sz="3200" dirty="0"/>
              <a:t>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 smtClean="0"/>
              <a:t>Well</a:t>
            </a:r>
            <a:r>
              <a:rPr lang="pt-BR" sz="3200" dirty="0" smtClean="0"/>
              <a:t> - Bônus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Utilizar a nova informação para outro problema</a:t>
            </a:r>
          </a:p>
          <a:p>
            <a:pPr marL="0" indent="0">
              <a:buNone/>
            </a:pPr>
            <a:r>
              <a:rPr lang="en-US" dirty="0" err="1" smtClean="0"/>
              <a:t>advance_cm</a:t>
            </a:r>
            <a:r>
              <a:rPr lang="en-US" dirty="0" smtClean="0"/>
              <a:t> = [30, 21, 33, 77, 44, 45, 23, 45, 12, 34, 55]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Quando a soma dos avanços for igual ou maior que a altura do poço, o caramujo conseguiu sair. Enquanto for menor, soma mais um dia na trajetória.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advance_cm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accumulated_distance</a:t>
            </a:r>
            <a:r>
              <a:rPr lang="en-US" dirty="0" smtClean="0"/>
              <a:t> +=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accumulated_distance</a:t>
            </a:r>
            <a:r>
              <a:rPr lang="en-US" dirty="0" smtClean="0"/>
              <a:t> &lt;= </a:t>
            </a:r>
            <a:r>
              <a:rPr lang="en-US" dirty="0" err="1" smtClean="0"/>
              <a:t>well_height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days += 1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Procurar</a:t>
            </a:r>
            <a:r>
              <a:rPr lang="en-US" dirty="0" smtClean="0"/>
              <a:t> 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mínimo</a:t>
            </a:r>
            <a:r>
              <a:rPr lang="en-US" dirty="0" smtClean="0"/>
              <a:t>, </a:t>
            </a:r>
            <a:r>
              <a:rPr lang="en-US" dirty="0" err="1" smtClean="0"/>
              <a:t>máximo</a:t>
            </a:r>
            <a:r>
              <a:rPr lang="en-US" dirty="0" smtClean="0"/>
              <a:t>, </a:t>
            </a:r>
            <a:r>
              <a:rPr lang="en-US" dirty="0" err="1" smtClean="0"/>
              <a:t>média</a:t>
            </a:r>
            <a:r>
              <a:rPr lang="en-US" dirty="0" smtClean="0"/>
              <a:t> e standard deviation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max_value</a:t>
            </a:r>
            <a:r>
              <a:rPr lang="en-US" dirty="0" smtClean="0"/>
              <a:t> = max(</a:t>
            </a:r>
            <a:r>
              <a:rPr lang="en-US" dirty="0" err="1" smtClean="0"/>
              <a:t>advance_cm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min_value</a:t>
            </a:r>
            <a:r>
              <a:rPr lang="en-US" dirty="0" smtClean="0"/>
              <a:t> = min(</a:t>
            </a:r>
            <a:r>
              <a:rPr lang="en-US" dirty="0" err="1" smtClean="0"/>
              <a:t>advance_cm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average = sum(</a:t>
            </a:r>
            <a:r>
              <a:rPr lang="en-US" dirty="0" err="1" smtClean="0"/>
              <a:t>advance_cm</a:t>
            </a:r>
            <a:r>
              <a:rPr lang="en-US" dirty="0" smtClean="0"/>
              <a:t>)/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advance_cm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statistics </a:t>
            </a:r>
          </a:p>
          <a:p>
            <a:pPr marL="0" indent="0">
              <a:buNone/>
            </a:pPr>
            <a:r>
              <a:rPr lang="en-US" dirty="0" smtClean="0"/>
              <a:t>print("A </a:t>
            </a:r>
            <a:r>
              <a:rPr lang="en-US" dirty="0" err="1" smtClean="0"/>
              <a:t>stdev</a:t>
            </a:r>
            <a:r>
              <a:rPr lang="en-US" dirty="0" smtClean="0"/>
              <a:t> é:",</a:t>
            </a:r>
            <a:r>
              <a:rPr lang="en-US" dirty="0" err="1" smtClean="0"/>
              <a:t>statistics.stdev</a:t>
            </a:r>
            <a:r>
              <a:rPr lang="en-US" dirty="0" smtClean="0"/>
              <a:t>(</a:t>
            </a:r>
            <a:r>
              <a:rPr lang="en-US" dirty="0" err="1" smtClean="0"/>
              <a:t>advance_cm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99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>
            <a:normAutofit/>
          </a:bodyPr>
          <a:lstStyle/>
          <a:p>
            <a:pPr algn="ctr"/>
            <a:r>
              <a:rPr lang="pt-BR" sz="3200" dirty="0" err="1" smtClean="0"/>
              <a:t>Duel</a:t>
            </a:r>
            <a:r>
              <a:rPr lang="pt-BR" sz="3200" dirty="0" smtClean="0"/>
              <a:t> </a:t>
            </a:r>
            <a:r>
              <a:rPr lang="pt-BR" sz="3200" dirty="0" err="1" smtClean="0"/>
              <a:t>of</a:t>
            </a:r>
            <a:r>
              <a:rPr lang="pt-BR" sz="3200" dirty="0" smtClean="0"/>
              <a:t> </a:t>
            </a:r>
            <a:r>
              <a:rPr lang="pt-BR" sz="3200" dirty="0" err="1" smtClean="0"/>
              <a:t>Sorcerers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Agrupar informações dadas pelo </a:t>
            </a:r>
            <a:r>
              <a:rPr lang="pt-BR" dirty="0" smtClean="0"/>
              <a:t>problema</a:t>
            </a:r>
          </a:p>
          <a:p>
            <a:pPr marL="0" indent="0">
              <a:buNone/>
            </a:pPr>
            <a:r>
              <a:rPr lang="de-DE" dirty="0" smtClean="0"/>
              <a:t>gandalf = [10, 11, 13, 30, 22, 11, 10, 33, 22, 22]</a:t>
            </a:r>
          </a:p>
          <a:p>
            <a:pPr marL="0" indent="0">
              <a:buNone/>
            </a:pPr>
            <a:r>
              <a:rPr lang="de-DE" dirty="0" smtClean="0"/>
              <a:t>saruman = [23, 66, 12, 43, 12, 10, 44, 23, 12, 17]</a:t>
            </a:r>
            <a:endParaRPr lang="pt-BR" dirty="0"/>
          </a:p>
          <a:p>
            <a:r>
              <a:rPr lang="pt-BR" dirty="0" smtClean="0"/>
              <a:t>Comparar os valores das listas</a:t>
            </a:r>
          </a:p>
          <a:p>
            <a:pPr marL="0" indent="0">
              <a:buNone/>
            </a:pPr>
            <a:r>
              <a:rPr lang="pt-BR" dirty="0" smtClean="0"/>
              <a:t>Utilizando o índice, é possível comparar o valor de cada elemento de acordo com a sua posição</a:t>
            </a:r>
          </a:p>
          <a:p>
            <a:r>
              <a:rPr lang="pt-BR" dirty="0" smtClean="0"/>
              <a:t>Dependendo de qual for maior, adicionar 1 na variável de vitórias</a:t>
            </a:r>
          </a:p>
          <a:p>
            <a:pPr marL="0" indent="0">
              <a:buNone/>
            </a:pPr>
            <a:r>
              <a:rPr lang="pt-BR" dirty="0" smtClean="0"/>
              <a:t>for i in range (0,10):</a:t>
            </a:r>
          </a:p>
          <a:p>
            <a:pPr marL="0" indent="0">
              <a:buNone/>
            </a:pPr>
            <a:r>
              <a:rPr lang="pt-BR" dirty="0" smtClean="0"/>
              <a:t> 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gandalf</a:t>
            </a:r>
            <a:r>
              <a:rPr lang="pt-BR" dirty="0" smtClean="0"/>
              <a:t>[i] &gt; </a:t>
            </a:r>
            <a:r>
              <a:rPr lang="pt-BR" dirty="0" err="1" smtClean="0"/>
              <a:t>saruman</a:t>
            </a:r>
            <a:r>
              <a:rPr lang="pt-BR" dirty="0" smtClean="0"/>
              <a:t>[i]: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victories_gandalf</a:t>
            </a:r>
            <a:r>
              <a:rPr lang="pt-BR" dirty="0" smtClean="0"/>
              <a:t> += 1    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gandalf</a:t>
            </a:r>
            <a:r>
              <a:rPr lang="pt-BR" dirty="0" smtClean="0"/>
              <a:t>[i] &lt; </a:t>
            </a:r>
            <a:r>
              <a:rPr lang="pt-BR" dirty="0" err="1" smtClean="0"/>
              <a:t>saruman</a:t>
            </a:r>
            <a:r>
              <a:rPr lang="pt-BR" dirty="0" smtClean="0"/>
              <a:t>[i]: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victories_saruman</a:t>
            </a:r>
            <a:r>
              <a:rPr lang="pt-BR" dirty="0" smtClean="0"/>
              <a:t> += 1    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gandalf</a:t>
            </a:r>
            <a:r>
              <a:rPr lang="pt-BR" dirty="0" smtClean="0"/>
              <a:t>[i] == </a:t>
            </a:r>
            <a:r>
              <a:rPr lang="pt-BR" dirty="0" err="1" smtClean="0"/>
              <a:t>saruman</a:t>
            </a:r>
            <a:r>
              <a:rPr lang="pt-BR" dirty="0" smtClean="0"/>
              <a:t>[i]:</a:t>
            </a:r>
          </a:p>
          <a:p>
            <a:pPr marL="0" indent="0">
              <a:buNone/>
            </a:pPr>
            <a:r>
              <a:rPr lang="pt-BR" dirty="0" smtClean="0"/>
              <a:t>		 </a:t>
            </a:r>
            <a:r>
              <a:rPr lang="pt-BR" dirty="0" err="1" smtClean="0"/>
              <a:t>ties</a:t>
            </a:r>
            <a:r>
              <a:rPr lang="pt-BR" dirty="0" smtClean="0"/>
              <a:t> += 1</a:t>
            </a:r>
          </a:p>
          <a:p>
            <a:r>
              <a:rPr lang="pt-BR" dirty="0" smtClean="0"/>
              <a:t>Comparar variáveis e descobrir o vencedor</a:t>
            </a:r>
          </a:p>
          <a:p>
            <a:pPr marL="0" indent="0">
              <a:buNone/>
            </a:pPr>
            <a:r>
              <a:rPr lang="pt-BR" dirty="0" smtClean="0"/>
              <a:t>Gandalf ganhou 6 batalhas e Saruman ganhou 4, portanto Gandalf foi o vencedor.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71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Duel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Sorcerers</a:t>
            </a:r>
            <a:r>
              <a:rPr lang="pt-BR" dirty="0" smtClean="0"/>
              <a:t> - Bônus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Transformar os valores das chaves do dicionário em listas</a:t>
            </a:r>
          </a:p>
          <a:p>
            <a:r>
              <a:rPr lang="pt-BR" dirty="0" smtClean="0"/>
              <a:t>Comparar valores de 3 em 3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mínimo</a:t>
            </a:r>
            <a:r>
              <a:rPr lang="en-US" dirty="0" smtClean="0"/>
              <a:t>, </a:t>
            </a:r>
            <a:r>
              <a:rPr lang="en-US" dirty="0" err="1" smtClean="0"/>
              <a:t>máximo</a:t>
            </a:r>
            <a:r>
              <a:rPr lang="en-US" dirty="0" smtClean="0"/>
              <a:t>, </a:t>
            </a:r>
            <a:r>
              <a:rPr lang="en-US" dirty="0" err="1" smtClean="0"/>
              <a:t>média</a:t>
            </a:r>
            <a:r>
              <a:rPr lang="en-US" dirty="0" smtClean="0"/>
              <a:t> e standard deviation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3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Transformar uma lista de pares em duas listas, uma de entrada e outra de saída</a:t>
            </a:r>
          </a:p>
          <a:p>
            <a:r>
              <a:rPr lang="pt-BR" dirty="0" smtClean="0"/>
              <a:t>Considerando as novas listas, encontrar a ocupação máxima baseado nos valores de entrada e saída de passageiros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média</a:t>
            </a:r>
            <a:r>
              <a:rPr lang="en-US" dirty="0" smtClean="0"/>
              <a:t> e standard deviation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Robin Hood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Descobrir quantas vezes as flechas atingiram os mesmos pontos usando um for loop.</a:t>
            </a:r>
          </a:p>
          <a:p>
            <a:r>
              <a:rPr lang="pt-BR" dirty="0" smtClean="0"/>
              <a:t>Pesquisar sobre uso de quadrantes em Python</a:t>
            </a:r>
          </a:p>
          <a:p>
            <a:r>
              <a:rPr lang="pt-BR" dirty="0" smtClean="0"/>
              <a:t>Importar a biblioteca matemática para a criação de uma fórmula para descobrir as distâncias.</a:t>
            </a:r>
          </a:p>
          <a:p>
            <a:r>
              <a:rPr lang="pt-BR" dirty="0" smtClean="0"/>
              <a:t>A partir das distâncias, usar um for loop para descobrir se alguma distancia foi maior que 9 e quantas vezes ocorreu.</a:t>
            </a:r>
          </a:p>
        </p:txBody>
      </p:sp>
    </p:spTree>
    <p:extLst>
      <p:ext uri="{BB962C8B-B14F-4D97-AF65-F5344CB8AC3E}">
        <p14:creationId xmlns:p14="http://schemas.microsoft.com/office/powerpoint/2010/main" val="3981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Temperature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mínimo</a:t>
            </a:r>
            <a:r>
              <a:rPr lang="en-US" dirty="0" smtClean="0"/>
              <a:t>, </a:t>
            </a:r>
            <a:r>
              <a:rPr lang="en-US" dirty="0" err="1" smtClean="0"/>
              <a:t>máximo</a:t>
            </a:r>
            <a:r>
              <a:rPr lang="en-US" dirty="0" smtClean="0"/>
              <a:t>, </a:t>
            </a:r>
            <a:r>
              <a:rPr lang="en-US" dirty="0" err="1" smtClean="0"/>
              <a:t>média</a:t>
            </a:r>
            <a:r>
              <a:rPr lang="en-US" dirty="0" smtClean="0"/>
              <a:t> e standard deviation</a:t>
            </a:r>
          </a:p>
          <a:p>
            <a:r>
              <a:rPr lang="pt-BR" dirty="0" smtClean="0"/>
              <a:t>Usar um for loop para descobrir quantas temperaturas são maiores que 70 graus</a:t>
            </a:r>
          </a:p>
          <a:p>
            <a:r>
              <a:rPr lang="pt-BR" dirty="0" smtClean="0"/>
              <a:t>Atualizar um valor da lista</a:t>
            </a:r>
          </a:p>
          <a:p>
            <a:r>
              <a:rPr lang="pt-BR" dirty="0" smtClean="0"/>
              <a:t>Criar uma fórmula de transformação de medida de temperatura e colocar os valores em uma lista vazia</a:t>
            </a:r>
          </a:p>
          <a:p>
            <a:r>
              <a:rPr lang="pt-BR" dirty="0" smtClean="0"/>
              <a:t>Contar quantas vezes por 4h ou mais a temperatura esteve acima de 70</a:t>
            </a:r>
          </a:p>
          <a:p>
            <a:r>
              <a:rPr lang="pt-BR" dirty="0" smtClean="0"/>
              <a:t>Contar quantas vezes a temperatura esteve acima de 80</a:t>
            </a:r>
          </a:p>
          <a:p>
            <a:r>
              <a:rPr lang="pt-BR" dirty="0" smtClean="0"/>
              <a:t>Descobrir se a média foi maior que 65 em algum momento</a:t>
            </a:r>
          </a:p>
          <a:p>
            <a:r>
              <a:rPr lang="pt-BR" dirty="0" smtClean="0"/>
              <a:t>Encontrar as posições da lista em que os valores foram maiores que 70 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média</a:t>
            </a:r>
            <a:r>
              <a:rPr lang="en-US" dirty="0" smtClean="0"/>
              <a:t> 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3389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52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2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510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Snail and Well</vt:lpstr>
      <vt:lpstr>Snail and Well - Bônus</vt:lpstr>
      <vt:lpstr>Duel of Sorcerers</vt:lpstr>
      <vt:lpstr>Duel of Sorcerers - Bônus</vt:lpstr>
      <vt:lpstr>Bus</vt:lpstr>
      <vt:lpstr>Robin Hood</vt:lpstr>
      <vt:lpstr>Temperature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Snail and Well</dc:title>
  <dc:creator>Marianna Rodrigues</dc:creator>
  <cp:lastModifiedBy>Marianna Rodrigues</cp:lastModifiedBy>
  <cp:revision>8</cp:revision>
  <dcterms:created xsi:type="dcterms:W3CDTF">2019-09-16T15:10:22Z</dcterms:created>
  <dcterms:modified xsi:type="dcterms:W3CDTF">2019-09-16T19:34:44Z</dcterms:modified>
</cp:coreProperties>
</file>