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BBA"/>
    <a:srgbClr val="F99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16C5-EF8C-4371-BD61-57BAB181E32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E3021D9-4566-4A24-B320-901AB4025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6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16C5-EF8C-4371-BD61-57BAB181E32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21D9-4566-4A24-B320-901AB4025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1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16C5-EF8C-4371-BD61-57BAB181E32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21D9-4566-4A24-B320-901AB4025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2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16C5-EF8C-4371-BD61-57BAB181E32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21D9-4566-4A24-B320-901AB4025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3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03A16C5-EF8C-4371-BD61-57BAB181E32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E3021D9-4566-4A24-B320-901AB4025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8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16C5-EF8C-4371-BD61-57BAB181E32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21D9-4566-4A24-B320-901AB4025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9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16C5-EF8C-4371-BD61-57BAB181E32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21D9-4566-4A24-B320-901AB4025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4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16C5-EF8C-4371-BD61-57BAB181E32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21D9-4566-4A24-B320-901AB4025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9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16C5-EF8C-4371-BD61-57BAB181E32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21D9-4566-4A24-B320-901AB4025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5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16C5-EF8C-4371-BD61-57BAB181E32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21D9-4566-4A24-B320-901AB4025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6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16C5-EF8C-4371-BD61-57BAB181E324}" type="datetimeFigureOut">
              <a:rPr lang="en-US" smtClean="0"/>
              <a:t>3/28/2020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21D9-4566-4A24-B320-901AB4025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8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03A16C5-EF8C-4371-BD61-57BAB181E32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E3021D9-4566-4A24-B320-901AB4025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9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A230-E30D-49D4-BF44-97039453DA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“</a:t>
            </a:r>
            <a:r>
              <a:rPr lang="en-US" dirty="0" err="1"/>
              <a:t>Retea</a:t>
            </a:r>
            <a:r>
              <a:rPr lang="en-US" dirty="0"/>
              <a:t>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CA63F-BBA3-4049-ACA1-F7069901D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Marina Rusu</a:t>
            </a:r>
          </a:p>
        </p:txBody>
      </p:sp>
    </p:spTree>
    <p:extLst>
      <p:ext uri="{BB962C8B-B14F-4D97-AF65-F5344CB8AC3E}">
        <p14:creationId xmlns:p14="http://schemas.microsoft.com/office/powerpoint/2010/main" val="391345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C853-5719-4E04-8E16-0CA2A437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articulatie</a:t>
            </a:r>
            <a:r>
              <a:rPr lang="en-US" dirty="0"/>
              <a:t>(</a:t>
            </a:r>
            <a:r>
              <a:rPr lang="en-US" dirty="0" err="1"/>
              <a:t>punct</a:t>
            </a:r>
            <a:r>
              <a:rPr lang="en-US" dirty="0"/>
              <a:t> critic)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BE1581-1F98-4BC8-99BE-D0F4B6BAED75}"/>
              </a:ext>
            </a:extLst>
          </p:cNvPr>
          <p:cNvSpPr/>
          <p:nvPr/>
        </p:nvSpPr>
        <p:spPr>
          <a:xfrm>
            <a:off x="1069848" y="2093976"/>
            <a:ext cx="625787" cy="6036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75A6E2-8EF7-458B-B367-3CD4C8FC9B3D}"/>
              </a:ext>
            </a:extLst>
          </p:cNvPr>
          <p:cNvSpPr/>
          <p:nvPr/>
        </p:nvSpPr>
        <p:spPr>
          <a:xfrm>
            <a:off x="444061" y="3014561"/>
            <a:ext cx="625787" cy="6036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6A3FDCC-3C51-48F0-9B44-ECB617F41523}"/>
              </a:ext>
            </a:extLst>
          </p:cNvPr>
          <p:cNvSpPr/>
          <p:nvPr/>
        </p:nvSpPr>
        <p:spPr>
          <a:xfrm>
            <a:off x="1695635" y="3858502"/>
            <a:ext cx="625787" cy="603682"/>
          </a:xfrm>
          <a:prstGeom prst="ellipse">
            <a:avLst/>
          </a:prstGeom>
          <a:solidFill>
            <a:srgbClr val="F74B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31DBF-5104-4376-BFE5-A9993705F8A3}"/>
              </a:ext>
            </a:extLst>
          </p:cNvPr>
          <p:cNvSpPr/>
          <p:nvPr/>
        </p:nvSpPr>
        <p:spPr>
          <a:xfrm>
            <a:off x="2801990" y="3014561"/>
            <a:ext cx="625787" cy="6036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FC3B39-44F3-4795-A0CE-73B92EE167F8}"/>
              </a:ext>
            </a:extLst>
          </p:cNvPr>
          <p:cNvCxnSpPr>
            <a:stCxn id="19" idx="6"/>
            <a:endCxn id="20" idx="3"/>
          </p:cNvCxnSpPr>
          <p:nvPr/>
        </p:nvCxnSpPr>
        <p:spPr>
          <a:xfrm flipV="1">
            <a:off x="2321422" y="3529836"/>
            <a:ext cx="572212" cy="630507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CC7224-05EA-4284-8763-1CA674C104F3}"/>
              </a:ext>
            </a:extLst>
          </p:cNvPr>
          <p:cNvCxnSpPr>
            <a:stCxn id="16" idx="5"/>
            <a:endCxn id="19" idx="1"/>
          </p:cNvCxnSpPr>
          <p:nvPr/>
        </p:nvCxnSpPr>
        <p:spPr>
          <a:xfrm>
            <a:off x="1603991" y="2609251"/>
            <a:ext cx="183288" cy="133765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F42C51-31D4-4E7F-8202-1F1F98C63662}"/>
              </a:ext>
            </a:extLst>
          </p:cNvPr>
          <p:cNvCxnSpPr>
            <a:stCxn id="18" idx="7"/>
            <a:endCxn id="16" idx="3"/>
          </p:cNvCxnSpPr>
          <p:nvPr/>
        </p:nvCxnSpPr>
        <p:spPr>
          <a:xfrm flipV="1">
            <a:off x="978204" y="2609251"/>
            <a:ext cx="183288" cy="493717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7CAEE8-47DB-4CD9-9E8B-94A1C248FECB}"/>
              </a:ext>
            </a:extLst>
          </p:cNvPr>
          <p:cNvCxnSpPr>
            <a:stCxn id="18" idx="5"/>
            <a:endCxn id="19" idx="2"/>
          </p:cNvCxnSpPr>
          <p:nvPr/>
        </p:nvCxnSpPr>
        <p:spPr>
          <a:xfrm>
            <a:off x="978204" y="3529836"/>
            <a:ext cx="717431" cy="630507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0785012-1C98-40FA-B419-B69A54BA45AB}"/>
              </a:ext>
            </a:extLst>
          </p:cNvPr>
          <p:cNvSpPr/>
          <p:nvPr/>
        </p:nvSpPr>
        <p:spPr>
          <a:xfrm>
            <a:off x="4592320" y="2865120"/>
            <a:ext cx="1808480" cy="56388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CFB3C3-77FC-4090-845E-4713D4DF6C15}"/>
              </a:ext>
            </a:extLst>
          </p:cNvPr>
          <p:cNvSpPr/>
          <p:nvPr/>
        </p:nvSpPr>
        <p:spPr>
          <a:xfrm>
            <a:off x="7792993" y="3048000"/>
            <a:ext cx="625787" cy="6036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65A9638-8C94-4274-A8D5-6F8F660BA189}"/>
              </a:ext>
            </a:extLst>
          </p:cNvPr>
          <p:cNvSpPr/>
          <p:nvPr/>
        </p:nvSpPr>
        <p:spPr>
          <a:xfrm>
            <a:off x="10453122" y="3052242"/>
            <a:ext cx="625787" cy="6036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C454A61-CD67-46EF-AEF8-2DEDC91D6142}"/>
              </a:ext>
            </a:extLst>
          </p:cNvPr>
          <p:cNvSpPr/>
          <p:nvPr/>
        </p:nvSpPr>
        <p:spPr>
          <a:xfrm>
            <a:off x="8418780" y="2093976"/>
            <a:ext cx="625787" cy="6036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3D3C5C7-9BA2-48B0-866F-9A6A59C7CD79}"/>
              </a:ext>
            </a:extLst>
          </p:cNvPr>
          <p:cNvCxnSpPr>
            <a:stCxn id="36" idx="3"/>
            <a:endCxn id="33" idx="7"/>
          </p:cNvCxnSpPr>
          <p:nvPr/>
        </p:nvCxnSpPr>
        <p:spPr>
          <a:xfrm flipH="1">
            <a:off x="8327136" y="2609251"/>
            <a:ext cx="183288" cy="527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64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C8B43EED-E694-4E16-AD17-D48AF46C3A81}"/>
              </a:ext>
            </a:extLst>
          </p:cNvPr>
          <p:cNvSpPr/>
          <p:nvPr/>
        </p:nvSpPr>
        <p:spPr>
          <a:xfrm>
            <a:off x="1164187" y="2685140"/>
            <a:ext cx="1091953" cy="1127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4B7EE9-EFAE-4C13-8CD7-45E3D0DD8310}"/>
              </a:ext>
            </a:extLst>
          </p:cNvPr>
          <p:cNvSpPr/>
          <p:nvPr/>
        </p:nvSpPr>
        <p:spPr>
          <a:xfrm>
            <a:off x="2256140" y="214352"/>
            <a:ext cx="1091953" cy="1127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C8FAA1-F3D5-4AB1-A80E-124397B98A8B}"/>
              </a:ext>
            </a:extLst>
          </p:cNvPr>
          <p:cNvSpPr/>
          <p:nvPr/>
        </p:nvSpPr>
        <p:spPr>
          <a:xfrm>
            <a:off x="3786237" y="2465033"/>
            <a:ext cx="1091953" cy="1127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15F771-DF25-4860-A813-40169646DB7D}"/>
              </a:ext>
            </a:extLst>
          </p:cNvPr>
          <p:cNvSpPr/>
          <p:nvPr/>
        </p:nvSpPr>
        <p:spPr>
          <a:xfrm>
            <a:off x="7334346" y="3772654"/>
            <a:ext cx="1091953" cy="1127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DCF3EB-B761-49F8-8EF4-8525BFE57237}"/>
              </a:ext>
            </a:extLst>
          </p:cNvPr>
          <p:cNvSpPr/>
          <p:nvPr/>
        </p:nvSpPr>
        <p:spPr>
          <a:xfrm>
            <a:off x="10109963" y="1901301"/>
            <a:ext cx="1091953" cy="1127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F02A45B-685C-4700-9218-015EAF9B6C1C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3188180" y="1176703"/>
            <a:ext cx="757970" cy="145344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F119F3F-9381-43EE-AE3A-C455693E43C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1710164" y="1176703"/>
            <a:ext cx="705889" cy="150843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E8EE3-358A-46EC-BFB6-91404F031E57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2256140" y="3028765"/>
            <a:ext cx="1530097" cy="22010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EDDFDD-B56E-470B-80E2-DA277382FE86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4878190" y="3028765"/>
            <a:ext cx="2616069" cy="9090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AB9E36-30AF-410D-BB5C-D287B4732310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8426299" y="2465033"/>
            <a:ext cx="1683664" cy="187135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8">
            <a:extLst>
              <a:ext uri="{FF2B5EF4-FFF2-40B4-BE49-F238E27FC236}">
                <a16:creationId xmlns:a16="http://schemas.microsoft.com/office/drawing/2014/main" id="{51C1D7BC-7A28-4A99-8797-8BF5084D0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487349"/>
              </p:ext>
            </p:extLst>
          </p:nvPr>
        </p:nvGraphicFramePr>
        <p:xfrm>
          <a:off x="1058227" y="5836899"/>
          <a:ext cx="10075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109">
                  <a:extLst>
                    <a:ext uri="{9D8B030D-6E8A-4147-A177-3AD203B41FA5}">
                      <a16:colId xmlns:a16="http://schemas.microsoft.com/office/drawing/2014/main" val="1256204291"/>
                    </a:ext>
                  </a:extLst>
                </a:gridCol>
                <a:gridCol w="2015109">
                  <a:extLst>
                    <a:ext uri="{9D8B030D-6E8A-4147-A177-3AD203B41FA5}">
                      <a16:colId xmlns:a16="http://schemas.microsoft.com/office/drawing/2014/main" val="2169547759"/>
                    </a:ext>
                  </a:extLst>
                </a:gridCol>
                <a:gridCol w="2015109">
                  <a:extLst>
                    <a:ext uri="{9D8B030D-6E8A-4147-A177-3AD203B41FA5}">
                      <a16:colId xmlns:a16="http://schemas.microsoft.com/office/drawing/2014/main" val="131221292"/>
                    </a:ext>
                  </a:extLst>
                </a:gridCol>
                <a:gridCol w="2015109">
                  <a:extLst>
                    <a:ext uri="{9D8B030D-6E8A-4147-A177-3AD203B41FA5}">
                      <a16:colId xmlns:a16="http://schemas.microsoft.com/office/drawing/2014/main" val="3288465634"/>
                    </a:ext>
                  </a:extLst>
                </a:gridCol>
                <a:gridCol w="2015109">
                  <a:extLst>
                    <a:ext uri="{9D8B030D-6E8A-4147-A177-3AD203B41FA5}">
                      <a16:colId xmlns:a16="http://schemas.microsoft.com/office/drawing/2014/main" val="450128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72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37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20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C4B1-CB50-4C98-BBED-FB28E917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D4700-4B6B-4F2D-AEB9-73CCC1FBA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Complexitate</a:t>
            </a:r>
            <a:r>
              <a:rPr lang="en-US" dirty="0"/>
              <a:t> O(V*(V+E))</a:t>
            </a:r>
          </a:p>
        </p:txBody>
      </p:sp>
    </p:spTree>
    <p:extLst>
      <p:ext uri="{BB962C8B-B14F-4D97-AF65-F5344CB8AC3E}">
        <p14:creationId xmlns:p14="http://schemas.microsoft.com/office/powerpoint/2010/main" val="1661950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804</TotalTime>
  <Words>44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Problema “Retea”</vt:lpstr>
      <vt:lpstr>Punct de articulatie(punct critic)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Retea</dc:title>
  <dc:creator>Marin Rusu</dc:creator>
  <cp:lastModifiedBy>Marin Rusu</cp:lastModifiedBy>
  <cp:revision>8</cp:revision>
  <dcterms:created xsi:type="dcterms:W3CDTF">2020-03-28T20:34:17Z</dcterms:created>
  <dcterms:modified xsi:type="dcterms:W3CDTF">2020-03-29T09:59:11Z</dcterms:modified>
</cp:coreProperties>
</file>