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1.xml"/>
  <Override ContentType="application/vnd.openxmlformats-officedocument.presentationml.tags+xml" PartName="/ppt/tags/tag2.xml"/>
  <Override ContentType="application/vnd.openxmlformats-officedocument.presentationml.tags+xml" PartName="/ppt/tags/tag3.xml"/>
  <Override ContentType="application/vnd.openxmlformats-officedocument.presentationml.tags+xml" PartName="/ppt/tags/tag4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tableStyles+xml" PartName="/ppt/tableStyles.xml"/>
  <Default ContentType="image/png" Extension="png"/>
  <Default ContentType="image/jpeg" Extension="jpe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x-fontdata" PartName="/ppt/fonts/font5.fntdata"/>
  <Override ContentType="application/vnd.openxmlformats-officedocument.presentationml.tags+xml" PartName="/ppt/tags/tag5.xml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/ppt/media/image1.jpeg" Type="http://schemas.openxmlformats.org/officeDocument/2006/relationships/image"/><Relationship Id="rId2" Target="/ppt/media/image2.png" Type="http://schemas.openxmlformats.org/officeDocument/2006/relationships/image"/><Relationship Id="rId3" Target="/ppt/media/image3.png" Type="http://schemas.openxmlformats.org/officeDocument/2006/relationships/image"/><Relationship Id="rId4" Target="/ppt/media/image4.png" Type="http://schemas.openxmlformats.org/officeDocument/2006/relationships/image"/><Relationship Id="rId5" Target="/ppt/media/image5.png" Type="http://schemas.openxmlformats.org/officeDocument/2006/relationships/image"/><Relationship Id="rId6" Target="/ppt/media/image6.png" Type="http://schemas.openxmlformats.org/officeDocument/2006/relationships/image"/><Relationship Id="rId7" Target="/ppt/media/image7.png" Type="http://schemas.openxmlformats.org/officeDocument/2006/relationships/image"/><Relationship Id="rId8" Target="/ppt/media/image8.png" Type="http://schemas.openxmlformats.org/officeDocument/2006/relationships/image"/><Relationship Id="rId9" Target="/ppt/media/image9.png" Type="http://schemas.openxmlformats.org/officeDocument/2006/relationships/image"/><Relationship Id="rId10" Target="/ppt/media/image10.png" Type="http://schemas.openxmlformats.org/officeDocument/2006/relationships/image"/><Relationship Id="rId11" Target="/ppt/media/image11.png" Type="http://schemas.openxmlformats.org/officeDocument/2006/relationships/image"/><Relationship Id="rId12" Target="/ppt/media/image12.png" Type="http://schemas.openxmlformats.org/officeDocument/2006/relationships/image"/><Relationship Id="rId13" Target="/ppt/media/image13.png" Type="http://schemas.openxmlformats.org/officeDocument/2006/relationships/image"/><Relationship Id="rId14" Target="/ppt/media/image14.png" Type="http://schemas.openxmlformats.org/officeDocument/2006/relationships/image"/><Relationship Id="rId15" Target="/ppt/media/image15.png" Type="http://schemas.openxmlformats.org/officeDocument/2006/relationships/image"/><Relationship Id="rId16" Target="/ppt/media/image16.png" Type="http://schemas.openxmlformats.org/officeDocument/2006/relationships/image"/><Relationship Id="rId17" Target="/ppt/media/image17.png" Type="http://schemas.openxmlformats.org/officeDocument/2006/relationships/image"/><Relationship Id="rId18" Target="ppt/media/img_cc_black.png" Type="http://schemas.openxmlformats.org/officeDocument/2006/relationships/image"/><Relationship Id="rId19" Target="ppt/presentation.xml" Type="http://schemas.openxmlformats.org/officeDocument/2006/relationships/officeDocument"/><Relationship Id="rId20" Target="docProps/core.xml" Type="http://schemas.openxmlformats.org/package/2006/relationships/metadata/core-properties"/><Relationship Id="rId21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9144000" cy="5143500" type="screen16x9"/>
  <p:notesSz cx="9144000" cy="5143500"/>
  <p:embeddedFontLst>
    <p:embeddedFont>
      <p:font typeface="Dosis"/>
      <p:regular r:id="rId32"/>
      <p:bold r:id="rId34"/>
    </p:embeddedFont>
    <p:embeddedFont>
      <p:font typeface="Dosis-medium"/>
      <p:regular r:id="rId33"/>
    </p:embeddedFont>
    <p:embeddedFont>
      <p:font typeface="Abel"/>
      <p:regular r:id="rId35"/>
      <p:bold r:id="rId36"/>
    </p:embeddedFont>
  </p:embeddedFontLst>
  <p:custDataLst>
    <p:tags r:id="rId37"/>
  </p:custDataLst>
  <p:defaultTextStyle>
    <a:defPPr>
      <a:defRPr lang="en-US"/>
    </a:defPPr>
    <a:lvl1pPr algn="l" lvl="0" mar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slides/slide2.xml" Type="http://schemas.openxmlformats.org/officeDocument/2006/relationships/slide"/><Relationship Id="rId7" Target="slides/slide3.xml" Type="http://schemas.openxmlformats.org/officeDocument/2006/relationships/slide"/><Relationship Id="rId8" Target="slides/slide4.xml" Type="http://schemas.openxmlformats.org/officeDocument/2006/relationships/slide"/><Relationship Id="rId9" Target="slides/slide5.xml" Type="http://schemas.openxmlformats.org/officeDocument/2006/relationships/slide"/><Relationship Id="rId10" Target="slides/slide6.xml" Type="http://schemas.openxmlformats.org/officeDocument/2006/relationships/slide"/><Relationship Id="rId11" Target="slides/slide7.xml" Type="http://schemas.openxmlformats.org/officeDocument/2006/relationships/slide"/><Relationship Id="rId12" Target="slides/slide8.xml" Type="http://schemas.openxmlformats.org/officeDocument/2006/relationships/slide"/><Relationship Id="rId13" Target="slides/slide9.xml" Type="http://schemas.openxmlformats.org/officeDocument/2006/relationships/slide"/><Relationship Id="rId14" Target="slides/slide10.xml" Type="http://schemas.openxmlformats.org/officeDocument/2006/relationships/slide"/><Relationship Id="rId15" Target="slides/slide11.xml" Type="http://schemas.openxmlformats.org/officeDocument/2006/relationships/slide"/><Relationship Id="rId16" Target="slides/slide12.xml" Type="http://schemas.openxmlformats.org/officeDocument/2006/relationships/slide"/><Relationship Id="rId17" Target="slides/slide13.xml" Type="http://schemas.openxmlformats.org/officeDocument/2006/relationships/slide"/><Relationship Id="rId18" Target="slides/slide14.xml" Type="http://schemas.openxmlformats.org/officeDocument/2006/relationships/slide"/><Relationship Id="rId19" Target="slides/slide15.xml" Type="http://schemas.openxmlformats.org/officeDocument/2006/relationships/slide"/><Relationship Id="rId20" Target="slides/slide16.xml" Type="http://schemas.openxmlformats.org/officeDocument/2006/relationships/slide"/><Relationship Id="rId21" Target="slides/slide17.xml" Type="http://schemas.openxmlformats.org/officeDocument/2006/relationships/slide"/><Relationship Id="rId22" Target="slides/slide18.xml" Type="http://schemas.openxmlformats.org/officeDocument/2006/relationships/slide"/><Relationship Id="rId23" Target="slides/slide19.xml" Type="http://schemas.openxmlformats.org/officeDocument/2006/relationships/slide"/><Relationship Id="rId24" Target="slides/slide20.xml" Type="http://schemas.openxmlformats.org/officeDocument/2006/relationships/slide"/><Relationship Id="rId25" Target="slides/slide21.xml" Type="http://schemas.openxmlformats.org/officeDocument/2006/relationships/slide"/><Relationship Id="rId26" Target="slides/slide22.xml" Type="http://schemas.openxmlformats.org/officeDocument/2006/relationships/slide"/><Relationship Id="rId27" Target="slides/slide23.xml" Type="http://schemas.openxmlformats.org/officeDocument/2006/relationships/slide"/><Relationship Id="rId28" Target="slides/slide24.xml" Type="http://schemas.openxmlformats.org/officeDocument/2006/relationships/slide"/><Relationship Id="rId29" Target="slides/slide25.xml" Type="http://schemas.openxmlformats.org/officeDocument/2006/relationships/slide"/><Relationship Id="rId30" Target="slides/slide26.xml" Type="http://schemas.openxmlformats.org/officeDocument/2006/relationships/slide"/><Relationship Id="rId31" Target="tableStyles.xml" Type="http://schemas.openxmlformats.org/officeDocument/2006/relationships/tableStyles"/><Relationship Id="rId32" Target="fonts/font1.fntdata" Type="http://schemas.openxmlformats.org/officeDocument/2006/relationships/font"/><Relationship Id="rId33" Target="fonts/font2.fntdata" Type="http://schemas.openxmlformats.org/officeDocument/2006/relationships/font"/><Relationship Id="rId34" Target="fonts/font3.fntdata" Type="http://schemas.openxmlformats.org/officeDocument/2006/relationships/font"/><Relationship Id="rId35" Target="fonts/font4.fntdata" Type="http://schemas.openxmlformats.org/officeDocument/2006/relationships/font"/><Relationship Id="rId36" Target="fonts/font5.fntdata" Type="http://schemas.openxmlformats.org/officeDocument/2006/relationships/font"/><Relationship Id="rId37" Target="tags/tag5.xml" Type="http://schemas.openxmlformats.org/officeDocument/2006/relationships/tags"/><Relationship Id="rId38" Target="presProps.xml" Type="http://schemas.openxmlformats.org/officeDocument/2006/relationships/presProps"/><Relationship Id="rId39" Target="viewProps.xml" Type="http://schemas.openxmlformats.org/officeDocument/2006/relationships/viewProps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slideLayouts/_rels/slideLayout1.xml.rels><?xml version="1.0" encoding="UTF-8" standalone="yes"?><Relationships xmlns="http://schemas.openxmlformats.org/package/2006/relationships"><Relationship Id="rId2" Target="../media/image3.png" Type="http://schemas.openxmlformats.org/officeDocument/2006/relationships/image"/><Relationship Id="rId3" Target="../tags/tag1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2" Target="../media/image4.png" Type="http://schemas.openxmlformats.org/officeDocument/2006/relationships/image"/><Relationship Id="rId3" Target="../tags/tag3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2" Target="../media/image4.png" Type="http://schemas.openxmlformats.org/officeDocument/2006/relationships/image"/><Relationship Id="rId3" Target="../tags/tag4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2" Target="../media/image4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2" Target="../media/image3.png" Type="http://schemas.openxmlformats.org/officeDocument/2006/relationships/image"/><Relationship Id="rId3" Target="../tags/tag2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2" Target="../media/image4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2" Target="../media/image4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2" Target="../media/image3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2" Target="../media/image4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2" Target="../media/image4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2" Target="../media/image4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9250B538-D78A-44BB-9E93-C13E9649B3E7}">
                <a16:creationId xmlns:a16="http://schemas.microsoft.com/office/drawing/2010/main" id="{44BF4576-2C79-4263-94EC-E825BCE54B7B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885825" y="1560361"/>
            <a:ext cx="7362415" cy="1093813"/>
          </a:xfrm>
          <a:prstGeom prst="rect">
            <a:avLst/>
          </a:prstGeom>
        </p:spPr>
        <p:txBody>
          <a:bodyPr anchor="b" rtlCol="0" vert="horz"/>
          <a:lstStyle>
            <a:lvl1pPr algn="ctr" lvl="0">
              <a:lnSpc>
                <a:spcPct val="100000"/>
              </a:lnSpc>
              <a:defRPr b="1" baseline="0" cap="all" dirty="0" i="0" lang="en-US" spc="150" sz="4400">
                <a:solidFill>
                  <a:schemeClr val="tx2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Subtitle 2">
            <a:extLst>
              <a:ext uri="{B1F7FF9A-4E00-4A28-BA27-B8E748234006}">
                <a16:creationId xmlns:a16="http://schemas.microsoft.com/office/drawing/2010/main" id="{AA19C6DD-1E73-4B50-B902-33C12344F65A}"/>
              </a:ext>
            </a:extLst>
          </p:cNvPr>
          <p:cNvSpPr>
            <a:spLocks noGrp="true"/>
          </p:cNvSpPr>
          <p:nvPr>
            <p:ph idx="1" type="subTitle"/>
          </p:nvPr>
        </p:nvSpPr>
        <p:spPr>
          <a:xfrm rot="0">
            <a:off x="885825" y="2654174"/>
            <a:ext cx="7362415" cy="431925"/>
          </a:xfrm>
          <a:prstGeom prst="rect">
            <a:avLst/>
          </a:prstGeom>
        </p:spPr>
        <p:txBody>
          <a:bodyPr anchor="t" lIns="91440" rtlCol="0" vert="horz">
            <a:noAutofit/>
          </a:bodyPr>
          <a:lstStyle>
            <a:lvl1pPr algn="ctr" indent="0" lvl="0" marL="0">
              <a:lnSpc>
                <a:spcPct val="100000"/>
              </a:lnSpc>
              <a:spcBef>
                <a:spcPts val="0"/>
              </a:spcBef>
              <a:buNone/>
              <a:defRPr baseline="0" cap="all" dirty="0" i="0" lang="en-US" sz="1600">
                <a:solidFill>
                  <a:schemeClr val="accent1"/>
                </a:solidFill>
                <a:latin typeface="Dosis-medium"/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/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id="4" name="Slide Number Placeholder 5">
            <a:extLst>
              <a:ext uri="{C5A5BC37-6C99-4A08-BF04-7733A79A8462}">
                <a16:creationId xmlns:a16="http://schemas.microsoft.com/office/drawing/2010/main" id="{E0068973-6B06-4042-830D-AAA2E79832D1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" name="Footer Placeholder 4">
            <a:extLst>
              <a:ext uri="{92EFE53B-5E2C-45C1-8B69-0AB93FBD2D73}">
                <a16:creationId xmlns:a16="http://schemas.microsoft.com/office/drawing/2010/main" id="{6F9B8A03-F216-4777-B97D-E35D16ACAB93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Date Placeholder 3">
            <a:extLst>
              <a:ext uri="{DFDF83E3-16C3-4698-B468-D4524008F887}">
                <a16:creationId xmlns:a16="http://schemas.microsoft.com/office/drawing/2010/main" id="{699618DD-A9C5-45A2-8798-497499EDAFCF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pic>
        <p:nvPicPr>
          <p:cNvPr id="7" name="">
            <a:extLst>
              <a:ext uri="{BA25227C-A66D-49C0-8667-755B616B1C2A}">
                <a16:creationId xmlns:a16="http://schemas.microsoft.com/office/drawing/2010/main" id="{8847856A-1185-454E-84B6-4403A75372F8}"/>
              </a:ext>
            </a:extLst>
          </p:cNvPr>
          <p:cNvPicPr>
            <a:picLocks noChangeAspect="true"/>
          </p:cNvPicPr>
          <p:nvPr/>
        </p:nvPicPr>
        <p:blipFill>
          <a:blip r:embed="rId2"/>
          <a:srcRect b="0" l="410" r="0" t="0"/>
          <a:stretch>
            <a:fillRect/>
          </a:stretch>
        </p:blipFill>
        <p:spPr>
          <a:xfrm flipH="false" flipV="false">
            <a:off x="2812066" y="403571"/>
            <a:ext cx="6331933" cy="1173506"/>
          </a:xfrm>
          <a:prstGeom prst="rect">
            <a:avLst/>
          </a:prstGeom>
          <a:noFill/>
        </p:spPr>
      </p:pic>
      <p:pic>
        <p:nvPicPr>
          <p:cNvPr id="8" name="">
            <a:extLst>
              <a:ext uri="{51687B5A-B7CE-4EEF-A6A3-DC631CFA5A44}">
                <a16:creationId xmlns:a16="http://schemas.microsoft.com/office/drawing/2010/main" id="{ED999C9B-4CA8-452F-BD67-788F3B88ACC4}"/>
              </a:ext>
            </a:extLst>
          </p:cNvPr>
          <p:cNvPicPr>
            <a:picLocks noChangeAspect="true"/>
          </p:cNvPicPr>
          <p:nvPr/>
        </p:nvPicPr>
        <p:blipFill>
          <a:blip r:embed="rId2"/>
          <a:srcRect b="0" l="410" r="0" t="0"/>
          <a:stretch>
            <a:fillRect/>
          </a:stretch>
        </p:blipFill>
        <p:spPr>
          <a:xfrm flipH="true" flipV="true" rot="0">
            <a:off x="0" y="3724275"/>
            <a:ext cx="6331933" cy="1173506"/>
          </a:xfrm>
          <a:prstGeom prst="rect">
            <a:avLst/>
          </a:prstGeom>
          <a:noFill/>
        </p:spPr>
      </p:pic>
    </p:spTree>
    <p:custDataLst>
      <p:tags r:id="rId3"/>
    </p:custDataLst>
    <p:extLst>
      <p:ext uri="{54CEB2E3-3E13-4D16-9384-9CE47A4F3C30}">
        <p14:creationId xmlns:p14="http://schemas.microsoft.com/office/powerpoint/2010/main" val="168389049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C914744D-5019-4144-A563-FBC304E40543}">
                <a16:creationId xmlns:a16="http://schemas.microsoft.com/office/drawing/2010/main" id="{176F4983-2E30-4B74-9147-A38CFBBEAA19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571500" y="571500"/>
            <a:ext cx="8001000" cy="571500"/>
          </a:xfrm>
          <a:prstGeom prst="rect">
            <a:avLst/>
          </a:prstGeom>
          <a:noFill/>
          <a:ln cap="flat" w="9525">
            <a:noFill/>
            <a:prstDash val="solid"/>
            <a:round/>
          </a:ln>
        </p:spPr>
        <p:txBody>
          <a:bodyPr rtlCol="0"/>
          <a:lstStyle>
            <a:lvl1pPr algn="ctr"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">
            <a:extLst>
              <a:ext uri="{1E87D9DA-16F4-4EE4-A976-94A9850903E5}">
                <a16:creationId xmlns:a16="http://schemas.microsoft.com/office/drawing/2010/main" id="{B5EC47FA-9449-4B8E-9728-3D7240785E05}"/>
              </a:ext>
            </a:extLst>
          </p:cNvPr>
          <p:cNvSpPr/>
          <p:nvPr>
            <p:ph idx="1" type="pic"/>
          </p:nvPr>
        </p:nvSpPr>
        <p:spPr>
          <a:xfrm flipH="false" flipV="false" rot="0">
            <a:off x="704850" y="1439533"/>
            <a:ext cx="2381250" cy="2381250"/>
          </a:xfrm>
          <a:prstGeom prst="rect">
            <a:avLst/>
          </a:prstGeom>
        </p:spPr>
        <p:txBody>
          <a:bodyPr rtlCol="0"/>
          <a:lstStyle/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4" name="Content Placeholder 2">
            <a:extLst>
              <a:ext uri="{AD20B125-C5A1-4104-A4F3-DDB0C14FCBF8}">
                <a16:creationId xmlns:a16="http://schemas.microsoft.com/office/drawing/2010/main" id="{F2FAEC45-5EB4-449A-9DAF-9E04A784694D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600075" y="3924300"/>
            <a:ext cx="2571750" cy="666750"/>
          </a:xfrm>
          <a:prstGeom prst="rect">
            <a:avLst/>
          </a:prstGeom>
          <a:solidFill>
            <a:schemeClr val="accent1"/>
          </a:solidFill>
        </p:spPr>
        <p:txBody>
          <a:bodyPr anchor="ctr" rtlCol="0" vert="horz">
            <a:normAutofit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dirty="0" lang="en-US" sz="1400">
                <a:solidFill>
                  <a:srgbClr val="ffffff"/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hidden="false" id="5" name="Content Placeholder 2">
            <a:extLst>
              <a:ext uri="{823238CB-F7C7-4A58-85E6-18154A817469}">
                <a16:creationId xmlns:a16="http://schemas.microsoft.com/office/drawing/2010/main" id="{0B7B173F-F378-4795-996C-9EBC3E199CE8}"/>
              </a:ext>
            </a:extLst>
          </p:cNvPr>
          <p:cNvSpPr>
            <a:spLocks noGrp="true"/>
          </p:cNvSpPr>
          <p:nvPr>
            <p:ph idx="3" type="body"/>
          </p:nvPr>
        </p:nvSpPr>
        <p:spPr>
          <a:xfrm rot="0">
            <a:off x="3295650" y="1352550"/>
            <a:ext cx="2571750" cy="666750"/>
          </a:xfrm>
          <a:prstGeom prst="rect">
            <a:avLst/>
          </a:prstGeom>
          <a:solidFill>
            <a:schemeClr val="accent1"/>
          </a:solidFill>
        </p:spPr>
        <p:txBody>
          <a:bodyPr anchor="ctr" rtlCol="0" vert="horz">
            <a:normAutofit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b="0" dirty="0" lang="en-US" sz="1400">
                <a:solidFill>
                  <a:srgbClr val="ffffff"/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hidden="false" id="6" name="Picture Placeholder 2">
            <a:extLst>
              <a:ext uri="{E8D7F913-D163-480D-9ABE-966E54349CEA}">
                <a16:creationId xmlns:a16="http://schemas.microsoft.com/office/drawing/2010/main" id="{635CD63F-A6E1-478C-B913-02933DE1E8D2}"/>
              </a:ext>
            </a:extLst>
          </p:cNvPr>
          <p:cNvSpPr>
            <a:spLocks noGrp="true"/>
          </p:cNvSpPr>
          <p:nvPr>
            <p:ph idx="4" type="pic"/>
          </p:nvPr>
        </p:nvSpPr>
        <p:spPr>
          <a:xfrm rot="0">
            <a:off x="3400425" y="2114550"/>
            <a:ext cx="2381250" cy="2381250"/>
          </a:xfrm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hidden="false" id="7" name="Picture Placeholder 2">
            <a:extLst>
              <a:ext uri="{6DEECDC6-675F-4F9D-9BED-868CBB49D2AF}">
                <a16:creationId xmlns:a16="http://schemas.microsoft.com/office/drawing/2010/main" id="{0295F330-F6BE-4DB7-A769-C0DB0A4B9169}"/>
              </a:ext>
            </a:extLst>
          </p:cNvPr>
          <p:cNvSpPr>
            <a:spLocks noGrp="true"/>
          </p:cNvSpPr>
          <p:nvPr>
            <p:ph idx="5" type="pic"/>
          </p:nvPr>
        </p:nvSpPr>
        <p:spPr>
          <a:xfrm rot="0">
            <a:off x="6038850" y="1447800"/>
            <a:ext cx="2381250" cy="2381250"/>
          </a:xfrm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hidden="false" id="8" name="Content Placeholder 2">
            <a:extLst>
              <a:ext uri="{E6E9F03C-BED3-470F-8F48-BD0EA2B57F47}">
                <a16:creationId xmlns:a16="http://schemas.microsoft.com/office/drawing/2010/main" id="{7B6A548E-A693-4236-9028-7FEED3C3643A}"/>
              </a:ext>
            </a:extLst>
          </p:cNvPr>
          <p:cNvSpPr>
            <a:spLocks noGrp="true"/>
          </p:cNvSpPr>
          <p:nvPr>
            <p:ph idx="6" type="body"/>
          </p:nvPr>
        </p:nvSpPr>
        <p:spPr>
          <a:xfrm rot="0">
            <a:off x="5953125" y="3924300"/>
            <a:ext cx="2560032" cy="666750"/>
          </a:xfrm>
          <a:prstGeom prst="rect">
            <a:avLst/>
          </a:prstGeom>
          <a:solidFill>
            <a:schemeClr val="accent1"/>
          </a:solidFill>
        </p:spPr>
        <p:txBody>
          <a:bodyPr anchor="ctr" rtlCol="0" vert="horz">
            <a:normAutofit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b="0" dirty="0" lang="en-US" sz="1400">
                <a:solidFill>
                  <a:srgbClr val="ffffff"/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9" name="Date Placeholder 1">
            <a:extLst>
              <a:ext uri="{957DC84B-FA1B-4AA6-BE4B-7931D4431628}">
                <a16:creationId xmlns:a16="http://schemas.microsoft.com/office/drawing/2010/main" id="{B551D4F6-37E5-47B8-8A95-4B4AD687D454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10" name="Footer Placeholder 3">
            <a:extLst>
              <a:ext uri="{B59407FD-86EA-452D-BDD8-E9924DC23180}">
                <a16:creationId xmlns:a16="http://schemas.microsoft.com/office/drawing/2010/main" id="{1FDD6D83-F359-4C46-ABA7-BACFAE0C2171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1" name="Slide Number Placeholder 4">
            <a:extLst>
              <a:ext uri="{D79B496E-0274-4B72-8DB2-85F847E183D7}">
                <a16:creationId xmlns:a16="http://schemas.microsoft.com/office/drawing/2010/main" id="{C7DCEA3D-8DCE-4A8F-83EB-E54CF9579FA8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pic>
        <p:nvPicPr>
          <p:cNvPr id="12" name="">
            <a:extLst>
              <a:ext uri="{FDD2B90D-EB89-4A63-9D4F-C927D23701D2}">
                <a16:creationId xmlns:a16="http://schemas.microsoft.com/office/drawing/2010/main" id="{6048C689-4309-4D03-B918-E7BE08785A67}"/>
              </a:ext>
            </a:extLst>
          </p:cNvPr>
          <p:cNvPicPr>
            <a:picLocks noChangeAspect="true"/>
          </p:cNvPicPr>
          <p:nvPr/>
        </p:nvPicPr>
        <p:blipFill>
          <a:blip r:embed="rId2"/>
          <a:srcRect b="0" l="750" r="0" t="0"/>
          <a:stretch>
            <a:fillRect/>
          </a:stretch>
        </p:blipFill>
        <p:spPr>
          <a:xfrm flipH="true" flipV="true" rot="0">
            <a:off x="0" y="4473814"/>
            <a:ext cx="3290309" cy="660991"/>
          </a:xfrm>
          <a:prstGeom prst="rect">
            <a:avLst/>
          </a:prstGeom>
          <a:noFill/>
        </p:spPr>
      </p:pic>
      <p:pic>
        <p:nvPicPr>
          <p:cNvPr id="13" name="">
            <a:extLst>
              <a:ext uri="{CA76C0CF-E934-4B38-84ED-3A7A36CA05F0}">
                <a16:creationId xmlns:a16="http://schemas.microsoft.com/office/drawing/2010/main" id="{43BA8926-C857-48C2-B9E9-E03AB1588C4A}"/>
              </a:ext>
            </a:extLst>
          </p:cNvPr>
          <p:cNvPicPr>
            <a:picLocks noChangeAspect="true"/>
          </p:cNvPicPr>
          <p:nvPr/>
        </p:nvPicPr>
        <p:blipFill>
          <a:blip r:embed="rId2"/>
          <a:srcRect b="0" l="750" r="0" t="0"/>
          <a:stretch>
            <a:fillRect/>
          </a:stretch>
        </p:blipFill>
        <p:spPr>
          <a:xfrm flipH="false" flipV="false" rot="0">
            <a:off x="5853690" y="0"/>
            <a:ext cx="3290309" cy="660991"/>
          </a:xfrm>
          <a:prstGeom prst="rect">
            <a:avLst/>
          </a:prstGeom>
          <a:noFill/>
        </p:spPr>
      </p:pic>
      <p:sp>
        <p:nvSpPr>
          <p:cNvPr id="14" name="">
            <a:extLst>
              <a:ext uri="{CBF68E7F-9A9C-4E12-B7D6-3FB883A73CB0}">
                <a16:creationId xmlns:a16="http://schemas.microsoft.com/office/drawing/2010/main" id="{DF89C135-88B6-49DC-A12C-7ECE8B29B564}"/>
              </a:ext>
            </a:extLst>
          </p:cNvPr>
          <p:cNvSpPr/>
          <p:nvPr/>
        </p:nvSpPr>
        <p:spPr>
          <a:xfrm flipH="false" flipV="false" rot="0">
            <a:off x="5934074" y="1352550"/>
            <a:ext cx="2581314" cy="25720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r="0" dist="9525">
              <a:srgbClr val="3f3f3f">
                <a:alpha val="8999"/>
              </a:srgbClr>
            </a:outerShdw>
          </a:effectLst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5" name="">
            <a:extLst>
              <a:ext uri="{A07E85FE-4389-42BC-B448-2FBCBF551AA8}">
                <a16:creationId xmlns:a16="http://schemas.microsoft.com/office/drawing/2010/main" id="{E550BF40-765B-4DF6-99E5-E509A4ED463C}"/>
              </a:ext>
            </a:extLst>
          </p:cNvPr>
          <p:cNvSpPr/>
          <p:nvPr/>
        </p:nvSpPr>
        <p:spPr>
          <a:xfrm flipH="false" flipV="false" rot="0">
            <a:off x="3286125" y="2019300"/>
            <a:ext cx="2581314" cy="25720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r="0" dist="9525">
              <a:srgbClr val="3f3f3f">
                <a:alpha val="8999"/>
              </a:srgbClr>
            </a:outerShdw>
          </a:effectLst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6" name="">
            <a:extLst>
              <a:ext uri="{A41AB7A4-66FF-4740-BB4D-DA09D61174CB}">
                <a16:creationId xmlns:a16="http://schemas.microsoft.com/office/drawing/2010/main" id="{38028B2A-F376-49FA-9AD8-37772B5EFA6F}"/>
              </a:ext>
            </a:extLst>
          </p:cNvPr>
          <p:cNvSpPr/>
          <p:nvPr/>
        </p:nvSpPr>
        <p:spPr>
          <a:xfrm flipH="false" flipV="false" rot="0">
            <a:off x="600075" y="1352550"/>
            <a:ext cx="2581314" cy="25720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r="0" dist="9525">
              <a:srgbClr val="3f3f3f">
                <a:alpha val="8999"/>
              </a:srgbClr>
            </a:outerShdw>
          </a:effectLst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</p:spTree>
    <p:custDataLst>
      <p:tags r:id="rId3"/>
    </p:custDataLst>
    <p:extLst>
      <p:ext uri="{113C1709-7580-403F-806D-414438B9A71C}">
        <p14:creationId xmlns:p14="http://schemas.microsoft.com/office/powerpoint/2010/main" val="168389049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618BE207-CA28-46D7-8DAF-4EB53A0BA518}">
                <a16:creationId xmlns:a16="http://schemas.microsoft.com/office/drawing/2010/main" id="{515A9A96-3039-408A-B804-A40299F560A4}"/>
              </a:ext>
            </a:extLst>
          </p:cNvPr>
          <p:cNvPicPr>
            <a:picLocks noChangeAspect="true"/>
          </p:cNvPicPr>
          <p:nvPr/>
        </p:nvPicPr>
        <p:blipFill>
          <a:blip r:embed="rId2"/>
          <a:srcRect b="0" l="750" r="0" t="0"/>
          <a:stretch>
            <a:fillRect/>
          </a:stretch>
        </p:blipFill>
        <p:spPr>
          <a:xfrm flipH="false" flipV="false" rot="0">
            <a:off x="5853690" y="0"/>
            <a:ext cx="3290309" cy="660991"/>
          </a:xfrm>
          <a:prstGeom prst="rect">
            <a:avLst/>
          </a:prstGeom>
          <a:noFill/>
        </p:spPr>
      </p:pic>
      <p:pic>
        <p:nvPicPr>
          <p:cNvPr id="3" name="">
            <a:extLst>
              <a:ext uri="{F6593060-F6C3-4C68-9421-74D0195E023C}">
                <a16:creationId xmlns:a16="http://schemas.microsoft.com/office/drawing/2010/main" id="{DEBBDC99-6FAD-4FC9-ADC5-8CFDF2315919}"/>
              </a:ext>
            </a:extLst>
          </p:cNvPr>
          <p:cNvPicPr>
            <a:picLocks noChangeAspect="true"/>
          </p:cNvPicPr>
          <p:nvPr/>
        </p:nvPicPr>
        <p:blipFill>
          <a:blip r:embed="rId2"/>
          <a:srcRect b="0" l="750" r="0" t="0"/>
          <a:stretch>
            <a:fillRect/>
          </a:stretch>
        </p:blipFill>
        <p:spPr>
          <a:xfrm flipH="true" flipV="true" rot="0">
            <a:off x="0" y="4473814"/>
            <a:ext cx="3290309" cy="660991"/>
          </a:xfrm>
          <a:prstGeom prst="rect">
            <a:avLst/>
          </a:prstGeom>
          <a:noFill/>
        </p:spPr>
      </p:pic>
      <p:sp>
        <p:nvSpPr>
          <p:cNvPr id="4" name="Title 1">
            <a:extLst>
              <a:ext uri="{9129AADC-62D8-419B-9C89-0179D9012420}">
                <a16:creationId xmlns:a16="http://schemas.microsoft.com/office/drawing/2010/main" id="{81FF9229-0D80-4FE0-8557-954DA60F3597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571500" y="572099"/>
            <a:ext cx="8001000" cy="571500"/>
          </a:xfrm>
          <a:prstGeom prst="rect">
            <a:avLst/>
          </a:prstGeom>
        </p:spPr>
        <p:txBody>
          <a:bodyPr rtlCol="0"/>
          <a:lstStyle>
            <a:lvl1pPr algn="ctr"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Picture Placeholder 2">
            <a:extLst>
              <a:ext uri="{0B55728A-7818-4284-9A74-BFFD8D0698E9}">
                <a16:creationId xmlns:a16="http://schemas.microsoft.com/office/drawing/2010/main" id="{C45B431F-88AB-4CD5-BEEB-0B32A1968EF5}"/>
              </a:ext>
            </a:extLst>
          </p:cNvPr>
          <p:cNvSpPr>
            <a:spLocks noGrp="true"/>
          </p:cNvSpPr>
          <p:nvPr>
            <p:ph idx="1" type="pic"/>
          </p:nvPr>
        </p:nvSpPr>
        <p:spPr>
          <a:xfrm rot="0">
            <a:off x="631280" y="1276350"/>
            <a:ext cx="1905000" cy="3286125"/>
          </a:xfrm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6" name="Picture Placeholder 2">
            <a:extLst>
              <a:ext uri="{6E66B998-52F0-4A66-B7B1-34F90DAE9E3C}">
                <a16:creationId xmlns:a16="http://schemas.microsoft.com/office/drawing/2010/main" id="{9B9D0288-CD1F-43AA-B02F-84D1254EC2BB}"/>
              </a:ext>
            </a:extLst>
          </p:cNvPr>
          <p:cNvSpPr>
            <a:spLocks noGrp="true"/>
          </p:cNvSpPr>
          <p:nvPr>
            <p:ph idx="2" type="pic"/>
          </p:nvPr>
        </p:nvSpPr>
        <p:spPr>
          <a:xfrm rot="0">
            <a:off x="2607379" y="1276350"/>
            <a:ext cx="1905000" cy="3286125"/>
          </a:xfrm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7" name="Picture Placeholder 2">
            <a:extLst>
              <a:ext uri="{2BB6EC96-6F28-4A4F-8C35-88C4F202ECE4}">
                <a16:creationId xmlns:a16="http://schemas.microsoft.com/office/drawing/2010/main" id="{C132B307-4C07-4E06-B6B7-2E5974DCC04B}"/>
              </a:ext>
            </a:extLst>
          </p:cNvPr>
          <p:cNvSpPr>
            <a:spLocks noGrp="true"/>
          </p:cNvSpPr>
          <p:nvPr>
            <p:ph idx="3" type="pic"/>
          </p:nvPr>
        </p:nvSpPr>
        <p:spPr>
          <a:xfrm rot="0">
            <a:off x="4610259" y="1276350"/>
            <a:ext cx="1905000" cy="3286125"/>
          </a:xfrm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8" name="Picture Placeholder 2">
            <a:extLst>
              <a:ext uri="{F8113581-C182-41D6-8928-AB68BD90173A}">
                <a16:creationId xmlns:a16="http://schemas.microsoft.com/office/drawing/2010/main" id="{4D3E40C0-4810-4D88-A651-F7D0F015213B}"/>
              </a:ext>
            </a:extLst>
          </p:cNvPr>
          <p:cNvSpPr>
            <a:spLocks noGrp="true"/>
          </p:cNvSpPr>
          <p:nvPr>
            <p:ph idx="4" type="pic"/>
          </p:nvPr>
        </p:nvSpPr>
        <p:spPr>
          <a:xfrm rot="0">
            <a:off x="6629081" y="1276350"/>
            <a:ext cx="1905000" cy="3286125"/>
          </a:xfrm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9" name="Slide Number Placeholder 4">
            <a:extLst>
              <a:ext uri="{7C1B15F9-F076-43AB-9A1E-090DA1BE47A7}">
                <a16:creationId xmlns:a16="http://schemas.microsoft.com/office/drawing/2010/main" id="{8FF9D780-1073-4B90-9852-172C64FB3D74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0" name="Footer Placeholder 3">
            <a:extLst>
              <a:ext uri="{3B0293BC-4F1A-4786-918A-A53A829A0195}">
                <a16:creationId xmlns:a16="http://schemas.microsoft.com/office/drawing/2010/main" id="{32090DB8-8083-4ABB-B093-F6C0E7B10BF5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1" name="Date Placeholder 1">
            <a:extLst>
              <a:ext uri="{487C9698-C39F-4F06-97DF-B0D577C66B0E}">
                <a16:creationId xmlns:a16="http://schemas.microsoft.com/office/drawing/2010/main" id="{8FE30207-AC13-4479-ACED-344E95E4A837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3"/>
    </p:custDataLst>
    <p:extLst>
      <p:ext uri="{2D76F7CE-FDBC-415F-97E8-BE45B797EF50}">
        <p14:creationId xmlns:p14="http://schemas.microsoft.com/office/powerpoint/2010/main" val="168389049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Content Placeholder 2">
            <a:extLst>
              <a:ext uri="{A18752FF-1E79-447C-8793-1BA61DDB9FFB}">
                <a16:creationId xmlns:a16="http://schemas.microsoft.com/office/drawing/2010/main" id="{93F7E0BF-0BF8-4E15-96E7-3389F1E74EF3}"/>
              </a:ext>
            </a:extLst>
          </p:cNvPr>
          <p:cNvSpPr>
            <a:spLocks noGrp="true"/>
          </p:cNvSpPr>
          <p:nvPr>
            <p:ph/>
          </p:nvPr>
        </p:nvSpPr>
        <p:spPr/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3" name="Title 7">
            <a:extLst>
              <a:ext uri="{EBD4B552-6855-4064-9579-EEB09E1566A5}">
                <a16:creationId xmlns:a16="http://schemas.microsoft.com/office/drawing/2010/main" id="{EA745F63-D85D-43C8-BDAB-415F167A9C8E}"/>
              </a:ext>
            </a:extLst>
          </p:cNvPr>
          <p:cNvSpPr>
            <a:spLocks noGrp="true"/>
          </p:cNvSpPr>
          <p:nvPr>
            <p:ph idx="1"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pic>
        <p:nvPicPr>
          <p:cNvPr id="4" name="">
            <a:extLst>
              <a:ext uri="{B43D2C43-F16A-41A9-956F-B64652BA324E}">
                <a16:creationId xmlns:a16="http://schemas.microsoft.com/office/drawing/2010/main" id="{30DEC471-6458-4029-9E9F-D0290992F2E2}"/>
              </a:ext>
            </a:extLst>
          </p:cNvPr>
          <p:cNvPicPr>
            <a:picLocks noChangeAspect="true"/>
          </p:cNvPicPr>
          <p:nvPr/>
        </p:nvPicPr>
        <p:blipFill>
          <a:blip r:embed="rId2"/>
          <a:srcRect b="0" l="750" r="0" t="0"/>
          <a:stretch>
            <a:fillRect/>
          </a:stretch>
        </p:blipFill>
        <p:spPr>
          <a:xfrm flipH="true" flipV="true" rot="0">
            <a:off x="0" y="4473814"/>
            <a:ext cx="3290309" cy="660991"/>
          </a:xfrm>
          <a:prstGeom prst="rect">
            <a:avLst/>
          </a:prstGeom>
          <a:noFill/>
        </p:spPr>
      </p:pic>
      <p:pic>
        <p:nvPicPr>
          <p:cNvPr id="5" name="">
            <a:extLst>
              <a:ext uri="{96AF3A36-71BC-4EF9-942B-02236ABE7A58}">
                <a16:creationId xmlns:a16="http://schemas.microsoft.com/office/drawing/2010/main" id="{853EC710-2C14-47C9-BCF3-330F9E5985B9}"/>
              </a:ext>
            </a:extLst>
          </p:cNvPr>
          <p:cNvPicPr>
            <a:picLocks noChangeAspect="true"/>
          </p:cNvPicPr>
          <p:nvPr/>
        </p:nvPicPr>
        <p:blipFill>
          <a:blip r:embed="rId2"/>
          <a:srcRect b="0" l="750" r="0" t="0"/>
          <a:stretch>
            <a:fillRect/>
          </a:stretch>
        </p:blipFill>
        <p:spPr>
          <a:xfrm flipH="false" flipV="false" rot="0">
            <a:off x="5853690" y="0"/>
            <a:ext cx="3290309" cy="660991"/>
          </a:xfrm>
          <a:prstGeom prst="rect">
            <a:avLst/>
          </a:prstGeom>
          <a:noFill/>
        </p:spPr>
      </p:pic>
      <p:cxnSp>
        <p:nvCxnSpPr>
          <p:cNvPr id="6" name="Straight Connector 4">
            <a:extLst>
              <a:ext uri="{9F036245-C8E5-425C-870F-9A4A08EE50B3}">
                <a16:creationId xmlns:a16="http://schemas.microsoft.com/office/drawing/2010/main" id="{76052B4E-E05E-4BD3-B7D9-88D9ED95AC0D}"/>
              </a:ext>
            </a:extLst>
          </p:cNvPr>
          <p:cNvCxnSpPr/>
          <p:nvPr/>
        </p:nvCxnSpPr>
        <p:spPr>
          <a:xfrm rot="0">
            <a:off x="564928" y="1200150"/>
            <a:ext cx="7362092" cy="0"/>
          </a:xfrm>
          <a:prstGeom prst="line">
            <a:avLst/>
          </a:prstGeom>
          <a:ln w="6350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>
            <a:extLst>
              <a:ext uri="{104B9BE0-48BD-41DE-887E-079BF03869D3}">
                <a16:creationId xmlns:a16="http://schemas.microsoft.com/office/drawing/2010/main" id="{43FE2D13-4067-4993-98AE-CB6AC6E3AA47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8" name="Footer Placeholder 3">
            <a:extLst>
              <a:ext uri="{83A68C21-689F-4BDF-88AB-D6010C26D1A9}">
                <a16:creationId xmlns:a16="http://schemas.microsoft.com/office/drawing/2010/main" id="{A8CC565C-EB36-4098-9304-D26263B246A8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Date Placeholder 1">
            <a:extLst>
              <a:ext uri="{1522CE14-E9BF-4D1C-A99A-13D27DAFDAEE}">
                <a16:creationId xmlns:a16="http://schemas.microsoft.com/office/drawing/2010/main" id="{67284194-CEE2-4C60-9C70-658822EC17E3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A7591A84-A7EB-4F4B-ABE0-196654693B84}">
        <p14:creationId xmlns:p14="http://schemas.microsoft.com/office/powerpoint/2010/main" val="168389049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9">
            <a:extLst>
              <a:ext uri="{30BDADC4-3021-4C11-A2AA-69A82D778040}">
                <a16:creationId xmlns:a16="http://schemas.microsoft.com/office/drawing/2010/main" id="{C06825F1-F0B7-4C78-BE40-B5054337C6DE}"/>
              </a:ext>
            </a:extLst>
          </p:cNvPr>
          <p:cNvCxnSpPr/>
          <p:nvPr/>
        </p:nvCxnSpPr>
        <p:spPr>
          <a:xfrm rot="0">
            <a:off x="781053" y="2726329"/>
            <a:ext cx="6436178" cy="0"/>
          </a:xfrm>
          <a:prstGeom prst="line">
            <a:avLst/>
          </a:prstGeom>
          <a:ln w="6350">
            <a:solidFill>
              <a:schemeClr val="accent1">
                <a:alpha val="100000"/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6BA2AEED-CD95-4C4D-8DD9-E2D2EEC6BFE7}">
                <a16:creationId xmlns:a16="http://schemas.microsoft.com/office/drawing/2010/main" id="{9C4E2288-2917-4773-897E-1AC9797C88F3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828675" y="2773762"/>
            <a:ext cx="7480300" cy="626002"/>
          </a:xfrm>
          <a:prstGeom prst="rect">
            <a:avLst/>
          </a:prstGeom>
        </p:spPr>
        <p:txBody>
          <a:bodyPr anchor="t" rtlCol="0" vert="horz"/>
          <a:lstStyle>
            <a:lvl1pPr algn="l" lvl="0">
              <a:lnSpc>
                <a:spcPct val="100000"/>
              </a:lnSpc>
              <a:spcBef>
                <a:spcPts val="0"/>
              </a:spcBef>
              <a:defRPr b="1" cap="all" dirty="0" i="0" lang="en-US" spc="150" sz="4000">
                <a:solidFill>
                  <a:schemeClr val="tx2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Text Placeholder 2">
            <a:extLst>
              <a:ext uri="{4C968C11-62BD-45ED-B681-01E646CD1BEF}">
                <a16:creationId xmlns:a16="http://schemas.microsoft.com/office/drawing/2010/main" id="{649183AE-55C6-42B3-9E6C-47CA61B009AB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838200" y="2192059"/>
            <a:ext cx="7472264" cy="511812"/>
          </a:xfrm>
          <a:prstGeom prst="rect">
            <a:avLst/>
          </a:prstGeom>
        </p:spPr>
        <p:txBody>
          <a:bodyPr anchor="b" rtlCol="0" vert="horz">
            <a:normAutofit/>
          </a:bodyPr>
          <a:lstStyle>
            <a:lvl1pPr indent="0" lvl="0" marL="0">
              <a:lnSpc>
                <a:spcPct val="100000"/>
              </a:lnSpc>
              <a:buNone/>
              <a:defRPr cap="all" dirty="0" i="0" lang="en-US" sz="1600">
                <a:solidFill>
                  <a:schemeClr val="accent1"/>
                </a:solidFill>
                <a:latin typeface="Dosis-medium"/>
              </a:defRPr>
            </a:lvl1pPr>
            <a:lvl2pPr indent="0" lvl="1" marL="457200">
              <a:buNone/>
              <a:defRPr dirty="0" lang="en-US" sz="180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indent="0" lvl="2" marL="914400">
              <a:buNone/>
              <a:defRPr dirty="0" lang="en-US" sz="160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indent="0" lvl="3" marL="1371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indent="0" lvl="4" marL="18288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indent="0" lvl="5" marL="22860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indent="0" lvl="6" marL="27432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indent="0" lvl="7" marL="32004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indent="0" lvl="8" marL="3657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5" name="Slide Number Placeholder 5">
            <a:extLst>
              <a:ext uri="{3765DF01-E3B9-46F4-983C-756E36AB613B}">
                <a16:creationId xmlns:a16="http://schemas.microsoft.com/office/drawing/2010/main" id="{440F2D27-5226-454C-AA6F-B47816717FBC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6" name="Footer Placeholder 4">
            <a:extLst>
              <a:ext uri="{06099E65-7F33-407F-86EC-131D600ABE39}">
                <a16:creationId xmlns:a16="http://schemas.microsoft.com/office/drawing/2010/main" id="{5FB45452-CDB2-4186-AF3C-7C3D311D8779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7" name="Date Placeholder 3">
            <a:extLst>
              <a:ext uri="{CF05F6E7-E662-4EB2-8859-EFFBDD4F1B64}">
                <a16:creationId xmlns:a16="http://schemas.microsoft.com/office/drawing/2010/main" id="{C75E2E72-D701-4129-940C-03100132081A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pic>
        <p:nvPicPr>
          <p:cNvPr id="8" name="">
            <a:extLst>
              <a:ext uri="{AE16768C-78C2-4366-9F46-C87E5C0E5416}">
                <a16:creationId xmlns:a16="http://schemas.microsoft.com/office/drawing/2010/main" id="{D71FDB42-DB13-47BE-A6DC-B5B723B6A885}"/>
              </a:ext>
            </a:extLst>
          </p:cNvPr>
          <p:cNvPicPr>
            <a:picLocks noChangeAspect="true"/>
          </p:cNvPicPr>
          <p:nvPr/>
        </p:nvPicPr>
        <p:blipFill>
          <a:blip r:embed="rId2"/>
          <a:srcRect b="0" l="410" r="0" t="0"/>
          <a:stretch>
            <a:fillRect/>
          </a:stretch>
        </p:blipFill>
        <p:spPr>
          <a:xfrm flipH="false" flipV="false">
            <a:off x="2812066" y="403571"/>
            <a:ext cx="6331933" cy="1173506"/>
          </a:xfrm>
          <a:prstGeom prst="rect">
            <a:avLst/>
          </a:prstGeom>
          <a:noFill/>
        </p:spPr>
      </p:pic>
    </p:spTree>
    <p:custDataLst>
      <p:tags r:id="rId3"/>
    </p:custDataLst>
    <p:extLst>
      <p:ext uri="{317A5D78-6DC7-4D0B-AB4E-2031223794DD}">
        <p14:creationId xmlns:p14="http://schemas.microsoft.com/office/powerpoint/2010/main" val="168389049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88DAFFE0-D934-46FC-A305-35230439CDFC}">
                <a16:creationId xmlns:a16="http://schemas.microsoft.com/office/drawing/2010/main" id="{94FD7BAC-E80D-4785-971B-0B5E3118F1CD}"/>
              </a:ext>
            </a:extLst>
          </p:cNvPr>
          <p:cNvSpPr>
            <a:spLocks noGrp="true"/>
          </p:cNvSpPr>
          <p:nvPr>
            <p:ph/>
          </p:nvPr>
        </p:nvSpPr>
        <p:spPr>
          <a:xfrm rot="0">
            <a:off x="5805404" y="571500"/>
            <a:ext cx="2971800" cy="4002424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3" name="Title 1">
            <a:extLst>
              <a:ext uri="{BB5A2078-FFB9-4F1B-856D-233425FC0593}">
                <a16:creationId xmlns:a16="http://schemas.microsoft.com/office/drawing/2010/main" id="{1BDC2D77-F844-42E5-80B9-A18654CF5C22}"/>
              </a:ext>
            </a:extLst>
          </p:cNvPr>
          <p:cNvSpPr>
            <a:spLocks noGrp="true"/>
          </p:cNvSpPr>
          <p:nvPr>
            <p:ph idx="1" type="title"/>
          </p:nvPr>
        </p:nvSpPr>
        <p:spPr>
          <a:xfrm flipV="true" rot="0">
            <a:off x="3552825" y="571500"/>
            <a:ext cx="2032045" cy="4002424"/>
          </a:xfrm>
          <a:prstGeom prst="rect">
            <a:avLst/>
          </a:prstGeom>
          <a:solidFill>
            <a:schemeClr val="accent1"/>
          </a:solidFill>
          <a:ln cap="flat" w="9525">
            <a:solidFill>
              <a:schemeClr val="bg1"/>
            </a:solidFill>
            <a:prstDash val="solid"/>
            <a:round/>
          </a:ln>
        </p:spPr>
        <p:txBody>
          <a:bodyPr anchor="ctr" rot="10800000" rtlCol="0" vert="horz"/>
          <a:lstStyle>
            <a:lvl1pPr algn="ctr" lvl="0">
              <a:lnSpc>
                <a:spcPct val="125000"/>
              </a:lnSpc>
              <a:defRPr b="1" cap="all" dirty="0" lang="en-US" spc="150" sz="2400">
                <a:solidFill>
                  <a:schemeClr val="bg1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Content Placeholder 2">
            <a:extLst>
              <a:ext uri="{AFB881C0-7160-4284-92E8-90FB1340F9F4}">
                <a16:creationId xmlns:a16="http://schemas.microsoft.com/office/drawing/2010/main" id="{38DE5055-F8EC-4CAA-8D38-27059D861DDA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352425" y="571500"/>
            <a:ext cx="2971800" cy="4002424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pic>
        <p:nvPicPr>
          <p:cNvPr id="5" name="">
            <a:extLst>
              <a:ext uri="{1B4B0A0A-43B3-4887-9975-19AC0C105893}">
                <a16:creationId xmlns:a16="http://schemas.microsoft.com/office/drawing/2010/main" id="{0D1A15B8-2EF2-4AED-9E36-E599F5D6CFC9}"/>
              </a:ext>
            </a:extLst>
          </p:cNvPr>
          <p:cNvPicPr>
            <a:picLocks noChangeAspect="true"/>
          </p:cNvPicPr>
          <p:nvPr/>
        </p:nvPicPr>
        <p:blipFill>
          <a:blip r:embed="rId2"/>
          <a:srcRect b="0" l="750" r="0" t="0"/>
          <a:stretch>
            <a:fillRect/>
          </a:stretch>
        </p:blipFill>
        <p:spPr>
          <a:xfrm flipH="false" flipV="false" rot="0">
            <a:off x="5853690" y="0"/>
            <a:ext cx="3290309" cy="660991"/>
          </a:xfrm>
          <a:prstGeom prst="rect">
            <a:avLst/>
          </a:prstGeom>
          <a:noFill/>
        </p:spPr>
      </p:pic>
      <p:pic>
        <p:nvPicPr>
          <p:cNvPr id="6" name="">
            <a:extLst>
              <a:ext uri="{10FFEDD5-54D3-4199-8D48-395AFB7D7C4E}">
                <a16:creationId xmlns:a16="http://schemas.microsoft.com/office/drawing/2010/main" id="{3E71C2D7-3263-4F8C-B83F-13C508F185A0}"/>
              </a:ext>
            </a:extLst>
          </p:cNvPr>
          <p:cNvPicPr>
            <a:picLocks noChangeAspect="true"/>
          </p:cNvPicPr>
          <p:nvPr/>
        </p:nvPicPr>
        <p:blipFill>
          <a:blip r:embed="rId2"/>
          <a:srcRect b="0" l="750" r="0" t="0"/>
          <a:stretch>
            <a:fillRect/>
          </a:stretch>
        </p:blipFill>
        <p:spPr>
          <a:xfrm flipH="true" flipV="true" rot="0">
            <a:off x="0" y="4473814"/>
            <a:ext cx="3290309" cy="660991"/>
          </a:xfrm>
          <a:prstGeom prst="rect">
            <a:avLst/>
          </a:prstGeom>
          <a:noFill/>
        </p:spPr>
      </p:pic>
      <p:sp>
        <p:nvSpPr>
          <p:cNvPr id="7" name="">
            <a:extLst>
              <a:ext uri="{C5570E3C-94EA-4278-9815-A36D6A5E190D}">
                <a16:creationId xmlns:a16="http://schemas.microsoft.com/office/drawing/2010/main" id="{723CE017-A94F-43A9-82ED-28E960793026}"/>
              </a:ext>
            </a:extLst>
          </p:cNvPr>
          <p:cNvSpPr/>
          <p:nvPr/>
        </p:nvSpPr>
        <p:spPr>
          <a:xfrm flipH="false" flipV="false" rot="0">
            <a:off x="3438525" y="0"/>
            <a:ext cx="2263330" cy="5142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Slide Number Placeholder 6">
            <a:extLst>
              <a:ext uri="{5E8F945B-338F-4C21-9B6E-39190D9E37E9}">
                <a16:creationId xmlns:a16="http://schemas.microsoft.com/office/drawing/2010/main" id="{7BADA317-8536-4B35-A35F-DE3246DCE7CD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9" name="Footer Placeholder 5">
            <a:extLst>
              <a:ext uri="{4E5CF751-B00D-43E4-9E2B-68F4B93EF48B}">
                <a16:creationId xmlns:a16="http://schemas.microsoft.com/office/drawing/2010/main" id="{9F80CD0E-5A84-4DA6-9D63-66A7F416CEBC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0" name="Date Placeholder 4">
            <a:extLst>
              <a:ext uri="{202541DD-BC87-46E3-A246-36A749C7DAB6}">
                <a16:creationId xmlns:a16="http://schemas.microsoft.com/office/drawing/2010/main" id="{5D5E64A6-2504-46E3-A81C-72B75C0641ED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81F0D0B1-0940-49EB-9759-915C4DBDEE40}">
        <p14:creationId xmlns:p14="http://schemas.microsoft.com/office/powerpoint/2010/main" val="168389049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CA7107B4-CF3F-4BEF-83DF-5F1F905B84E6}">
                <a16:creationId xmlns:a16="http://schemas.microsoft.com/office/drawing/2010/main" id="{706C63AE-AC4F-4A81-8934-8CE38313AB57}"/>
              </a:ext>
            </a:extLst>
          </p:cNvPr>
          <p:cNvPicPr>
            <a:picLocks noChangeAspect="true"/>
          </p:cNvPicPr>
          <p:nvPr/>
        </p:nvPicPr>
        <p:blipFill>
          <a:blip r:embed="rId2"/>
          <a:srcRect b="0" l="750" r="0" t="0"/>
          <a:stretch>
            <a:fillRect/>
          </a:stretch>
        </p:blipFill>
        <p:spPr>
          <a:xfrm flipH="false" flipV="false" rot="0">
            <a:off x="5853690" y="0"/>
            <a:ext cx="3290309" cy="660991"/>
          </a:xfrm>
          <a:prstGeom prst="rect">
            <a:avLst/>
          </a:prstGeom>
          <a:noFill/>
        </p:spPr>
      </p:pic>
      <p:pic>
        <p:nvPicPr>
          <p:cNvPr id="3" name="">
            <a:extLst>
              <a:ext uri="{07CC180A-A90A-4228-873A-05E21815AFF5}">
                <a16:creationId xmlns:a16="http://schemas.microsoft.com/office/drawing/2010/main" id="{883504B7-5FA1-42D1-959F-E70772FAD971}"/>
              </a:ext>
            </a:extLst>
          </p:cNvPr>
          <p:cNvPicPr>
            <a:picLocks noChangeAspect="true"/>
          </p:cNvPicPr>
          <p:nvPr/>
        </p:nvPicPr>
        <p:blipFill>
          <a:blip r:embed="rId2"/>
          <a:srcRect b="0" l="750" r="0" t="0"/>
          <a:stretch>
            <a:fillRect/>
          </a:stretch>
        </p:blipFill>
        <p:spPr>
          <a:xfrm flipH="true" flipV="true" rot="0">
            <a:off x="0" y="4473814"/>
            <a:ext cx="3290309" cy="660991"/>
          </a:xfrm>
          <a:prstGeom prst="rect">
            <a:avLst/>
          </a:prstGeom>
          <a:noFill/>
        </p:spPr>
      </p:pic>
      <p:sp>
        <p:nvSpPr>
          <p:cNvPr id="4" name="Title 1">
            <a:extLst>
              <a:ext uri="{EB5E0475-0679-4A87-8EEC-D484B0B89FAA}">
                <a16:creationId xmlns:a16="http://schemas.microsoft.com/office/drawing/2010/main" id="{87DBB0BF-E6F5-44B6-A202-0937909C2B6B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3552825" y="568924"/>
            <a:ext cx="2038789" cy="3925290"/>
          </a:xfrm>
          <a:prstGeom prst="rect">
            <a:avLst/>
          </a:prstGeom>
          <a:ln cap="flat" w="9525">
            <a:solidFill>
              <a:schemeClr val="accent1"/>
            </a:solidFill>
            <a:prstDash val="solid"/>
            <a:round/>
          </a:ln>
        </p:spPr>
        <p:txBody>
          <a:bodyPr anchor="ctr" rtlCol="0" vert="horz"/>
          <a:lstStyle>
            <a:lvl1pPr algn="ctr" lvl="0">
              <a:lnSpc>
                <a:spcPct val="125000"/>
              </a:lnSpc>
              <a:defRPr cap="all" dirty="0" lang="en-US" spc="150" sz="2400">
                <a:solidFill>
                  <a:schemeClr val="accent1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Text Placeholder 2">
            <a:extLst>
              <a:ext uri="{FE0B1040-17D3-4C2F-8499-588D97ED9BC6}">
                <a16:creationId xmlns:a16="http://schemas.microsoft.com/office/drawing/2010/main" id="{1C128DC5-44BB-47B4-A743-6A1D46608E10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542925" y="568924"/>
            <a:ext cx="2861039" cy="622747"/>
          </a:xfrm>
          <a:prstGeom prst="rect">
            <a:avLst/>
          </a:prstGeom>
          <a:solidFill>
            <a:schemeClr val="accent1"/>
          </a:solidFill>
        </p:spPr>
        <p:txBody>
          <a:bodyPr anchor="ctr" rtlCol="0" vert="horz">
            <a:normAutofit fontScale="100000" lnSpcReduction="0"/>
          </a:bodyPr>
          <a:lstStyle>
            <a:lvl1pPr indent="0" lvl="0" marL="0">
              <a:buNone/>
              <a:defRPr b="0" cap="none" dirty="0" i="0" lang="en-US" sz="1800">
                <a:solidFill>
                  <a:schemeClr val="bg2"/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6" name="Content Placeholder 2">
            <a:extLst>
              <a:ext uri="{2CBF5AF5-C493-41BE-B7D5-5269CF03C649}">
                <a16:creationId xmlns:a16="http://schemas.microsoft.com/office/drawing/2010/main" id="{76106606-ED76-44A6-A11F-352B68733077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542925" y="1234290"/>
            <a:ext cx="2857500" cy="3259923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Text Placeholder 4">
            <a:extLst>
              <a:ext uri="{77A0DC91-FDEA-4047-B22D-5D729AD2FDAC}">
                <a16:creationId xmlns:a16="http://schemas.microsoft.com/office/drawing/2010/main" id="{A4414C3B-3A7E-4551-BD98-CE2F6A248EB6}"/>
              </a:ext>
            </a:extLst>
          </p:cNvPr>
          <p:cNvSpPr>
            <a:spLocks noGrp="true"/>
          </p:cNvSpPr>
          <p:nvPr>
            <p:ph idx="3" type="body"/>
          </p:nvPr>
        </p:nvSpPr>
        <p:spPr>
          <a:xfrm rot="0">
            <a:off x="5762625" y="568924"/>
            <a:ext cx="2857500" cy="622747"/>
          </a:xfrm>
          <a:prstGeom prst="rect">
            <a:avLst/>
          </a:prstGeom>
          <a:solidFill>
            <a:schemeClr val="accent1"/>
          </a:solidFill>
        </p:spPr>
        <p:txBody>
          <a:bodyPr anchor="ctr" rtlCol="0" vert="horz">
            <a:normAutofit fontScale="100000" lnSpcReduction="0"/>
          </a:bodyPr>
          <a:lstStyle>
            <a:lvl1pPr indent="0" lvl="0" marL="0">
              <a:buNone/>
              <a:defRPr b="0" cap="none" dirty="0" i="0" lang="en-US" sz="1800">
                <a:solidFill>
                  <a:schemeClr val="bg2"/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8" name="Content Placeholder 2">
            <a:extLst>
              <a:ext uri="{AE6454C3-E06C-44D0-BBE3-7181E2C70F53}">
                <a16:creationId xmlns:a16="http://schemas.microsoft.com/office/drawing/2010/main" id="{C4535168-1A13-402E-801D-AAA9BBEF2169}"/>
              </a:ext>
            </a:extLst>
          </p:cNvPr>
          <p:cNvSpPr>
            <a:spLocks noGrp="true"/>
          </p:cNvSpPr>
          <p:nvPr>
            <p:ph idx="4"/>
          </p:nvPr>
        </p:nvSpPr>
        <p:spPr>
          <a:xfrm rot="0">
            <a:off x="5762625" y="1233866"/>
            <a:ext cx="2862083" cy="3257550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9" name="Slide Number Placeholder 6">
            <a:extLst>
              <a:ext uri="{63A2F3A6-D52B-49B8-9C34-5F76C4FD7EB5}">
                <a16:creationId xmlns:a16="http://schemas.microsoft.com/office/drawing/2010/main" id="{02FE4B74-739D-41C8-B10E-EB8B1BB215D9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0" name="Footer Placeholder 5">
            <a:extLst>
              <a:ext uri="{F023F4DA-5EA5-4B68-A41E-A5669225A502}">
                <a16:creationId xmlns:a16="http://schemas.microsoft.com/office/drawing/2010/main" id="{8F71D9A2-6838-4A1F-9732-66C6D7899B10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1" name="Date Placeholder 4">
            <a:extLst>
              <a:ext uri="{5AC91F76-7708-43C1-A1FB-D66BFC485CCA}">
                <a16:creationId xmlns:a16="http://schemas.microsoft.com/office/drawing/2010/main" id="{F70AA764-566B-4E3B-A79F-F0C1B7D677FE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93AA14C6-9CED-4C21-AD3C-83CB7426BBF1}">
        <p14:creationId xmlns:p14="http://schemas.microsoft.com/office/powerpoint/2010/main" val="168389049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34BBC6DF-1B4E-474B-84E3-C91C8E118F62}">
                <a16:creationId xmlns:a16="http://schemas.microsoft.com/office/drawing/2010/main" id="{ABBE7A3C-83EB-4B55-B404-0405F41CFE90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904875" y="2219325"/>
            <a:ext cx="7330866" cy="704850"/>
          </a:xfrm>
          <a:prstGeom prst="rect">
            <a:avLst/>
          </a:prstGeom>
        </p:spPr>
        <p:txBody>
          <a:bodyPr anchor="ctr" rtlCol="0" vert="horz"/>
          <a:lstStyle>
            <a:lvl1pPr algn="ctr" lvl="0">
              <a:lnSpc>
                <a:spcPct val="100000"/>
              </a:lnSpc>
              <a:defRPr cap="all" dirty="0" lang="en-US" spc="150" sz="4000">
                <a:solidFill>
                  <a:schemeClr val="tx2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Slide Number Placeholder 3">
            <a:extLst>
              <a:ext uri="{438AED75-D953-440D-9CA8-0488C1B3C222}">
                <a16:creationId xmlns:a16="http://schemas.microsoft.com/office/drawing/2010/main" id="{85209A94-29C6-401B-BE34-E8B18251FD0E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4" name="Footer Placeholder 2">
            <a:extLst>
              <a:ext uri="{25F06546-7316-4510-92DB-EB120D7B8A09}">
                <a16:creationId xmlns:a16="http://schemas.microsoft.com/office/drawing/2010/main" id="{25983BD7-CAD6-49BB-9F8F-B159D875344E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5" name="Date Placeholder 1">
            <a:extLst>
              <a:ext uri="{F2066322-392D-4EB0-B988-16562F0A33C4}">
                <a16:creationId xmlns:a16="http://schemas.microsoft.com/office/drawing/2010/main" id="{69A59577-27B7-47FE-9C99-CB6B3471654B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pic>
        <p:nvPicPr>
          <p:cNvPr id="6" name="">
            <a:extLst>
              <a:ext uri="{0CBFDF3C-608B-4825-865F-8319B00A0D10}">
                <a16:creationId xmlns:a16="http://schemas.microsoft.com/office/drawing/2010/main" id="{1140ABE0-7CF7-45DC-96AC-314F5D0AB356}"/>
              </a:ext>
            </a:extLst>
          </p:cNvPr>
          <p:cNvPicPr>
            <a:picLocks noChangeAspect="true"/>
          </p:cNvPicPr>
          <p:nvPr/>
        </p:nvPicPr>
        <p:blipFill>
          <a:blip r:embed="rId2"/>
          <a:srcRect b="0" l="410" r="0" t="0"/>
          <a:stretch>
            <a:fillRect/>
          </a:stretch>
        </p:blipFill>
        <p:spPr>
          <a:xfrm flipH="false" flipV="true" rot="0">
            <a:off x="2812066" y="3724275"/>
            <a:ext cx="6331933" cy="1173506"/>
          </a:xfrm>
          <a:prstGeom prst="rect">
            <a:avLst/>
          </a:prstGeom>
          <a:noFill/>
        </p:spPr>
      </p:pic>
      <p:pic>
        <p:nvPicPr>
          <p:cNvPr id="7" name="">
            <a:extLst>
              <a:ext uri="{F066EBE4-43AD-4A21-9146-D437513F8311}">
                <a16:creationId xmlns:a16="http://schemas.microsoft.com/office/drawing/2010/main" id="{90291137-4AE5-4C70-96D7-ED2F3E4B3C87}"/>
              </a:ext>
            </a:extLst>
          </p:cNvPr>
          <p:cNvPicPr>
            <a:picLocks noChangeAspect="true"/>
          </p:cNvPicPr>
          <p:nvPr/>
        </p:nvPicPr>
        <p:blipFill>
          <a:blip r:embed="rId2"/>
          <a:srcRect b="0" l="410" r="0" t="0"/>
          <a:stretch>
            <a:fillRect/>
          </a:stretch>
        </p:blipFill>
        <p:spPr>
          <a:xfrm flipH="true" flipV="false" rot="0">
            <a:off x="0" y="219075"/>
            <a:ext cx="6331933" cy="1173506"/>
          </a:xfrm>
          <a:prstGeom prst="rect">
            <a:avLst/>
          </a:prstGeom>
          <a:noFill/>
        </p:spPr>
      </p:pic>
    </p:spTree>
    <p:extLst>
      <p:ext uri="{F14F2FE4-5661-49F8-9356-58DDC6955937}">
        <p14:creationId xmlns:p14="http://schemas.microsoft.com/office/powerpoint/2010/main" val="168389049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D4388B52-D8D0-4385-BB3E-32501A09B078}">
                <a16:creationId xmlns:a16="http://schemas.microsoft.com/office/drawing/2010/main" id="{9DA5F779-C9EA-4963-8E7F-97488C59084B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3" name="Footer Placeholder 2">
            <a:extLst>
              <a:ext uri="{9E2879BB-190F-4CE3-858C-CDA3AFC4D9E9}">
                <a16:creationId xmlns:a16="http://schemas.microsoft.com/office/drawing/2010/main" id="{6B93E9F1-8267-459F-8EDA-F399AE5E9889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4" name="Date Placeholder 1">
            <a:extLst>
              <a:ext uri="{778A6526-8AA9-4914-8309-D891EB5E69C3}">
                <a16:creationId xmlns:a16="http://schemas.microsoft.com/office/drawing/2010/main" id="{FF181A00-703A-47A6-9C1F-420D5377210C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pic>
        <p:nvPicPr>
          <p:cNvPr id="5" name="">
            <a:extLst>
              <a:ext uri="{F2BD6A8E-3C6D-4596-A95F-C6F9185AB773}">
                <a16:creationId xmlns:a16="http://schemas.microsoft.com/office/drawing/2010/main" id="{FCA1D46A-059E-4E0B-BC4E-381105E4551E}"/>
              </a:ext>
            </a:extLst>
          </p:cNvPr>
          <p:cNvPicPr>
            <a:picLocks noChangeAspect="true"/>
          </p:cNvPicPr>
          <p:nvPr/>
        </p:nvPicPr>
        <p:blipFill>
          <a:blip r:embed="rId2"/>
          <a:srcRect b="0" l="750" r="0" t="0"/>
          <a:stretch>
            <a:fillRect/>
          </a:stretch>
        </p:blipFill>
        <p:spPr>
          <a:xfrm flipH="false" flipV="false" rot="0">
            <a:off x="5853690" y="0"/>
            <a:ext cx="3290309" cy="660991"/>
          </a:xfrm>
          <a:prstGeom prst="rect">
            <a:avLst/>
          </a:prstGeom>
          <a:noFill/>
        </p:spPr>
      </p:pic>
      <p:pic>
        <p:nvPicPr>
          <p:cNvPr id="6" name="">
            <a:extLst>
              <a:ext uri="{448C2463-763E-42D1-950E-FCBD34DA16F5}">
                <a16:creationId xmlns:a16="http://schemas.microsoft.com/office/drawing/2010/main" id="{B3310207-253F-49FE-AE0F-D01D435E354A}"/>
              </a:ext>
            </a:extLst>
          </p:cNvPr>
          <p:cNvPicPr>
            <a:picLocks noChangeAspect="true"/>
          </p:cNvPicPr>
          <p:nvPr/>
        </p:nvPicPr>
        <p:blipFill>
          <a:blip r:embed="rId2"/>
          <a:srcRect b="0" l="750" r="0" t="0"/>
          <a:stretch>
            <a:fillRect/>
          </a:stretch>
        </p:blipFill>
        <p:spPr>
          <a:xfrm flipH="true" flipV="true" rot="0">
            <a:off x="0" y="4473814"/>
            <a:ext cx="3290309" cy="660991"/>
          </a:xfrm>
          <a:prstGeom prst="rect">
            <a:avLst/>
          </a:prstGeom>
          <a:noFill/>
        </p:spPr>
      </p:pic>
    </p:spTree>
    <p:extLst>
      <p:ext uri="{140F5E9E-B781-4836-BCBE-20145EBFEA20}">
        <p14:creationId xmlns:p14="http://schemas.microsoft.com/office/powerpoint/2010/main" val="168389049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28956514-DF62-46AA-871A-73278D657995}">
                <a16:creationId xmlns:a16="http://schemas.microsoft.com/office/drawing/2010/main" id="{4CD78A3F-C382-4CB6-9CB9-410B0CC5D800}"/>
              </a:ext>
            </a:extLst>
          </p:cNvPr>
          <p:cNvSpPr/>
          <p:nvPr/>
        </p:nvSpPr>
        <p:spPr>
          <a:xfrm flipH="false" flipV="false" rot="0">
            <a:off x="571500" y="0"/>
            <a:ext cx="2552700" cy="5142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cxnSp>
        <p:nvCxnSpPr>
          <p:cNvPr id="3" name="Straight Connector 9">
            <a:extLst>
              <a:ext uri="{E4A47160-95FD-419A-A2BC-3C86E2DA7BEE}">
                <a16:creationId xmlns:a16="http://schemas.microsoft.com/office/drawing/2010/main" id="{A6EA7496-94E3-4DEE-BF3E-436880F79A20}"/>
              </a:ext>
            </a:extLst>
          </p:cNvPr>
          <p:cNvCxnSpPr/>
          <p:nvPr/>
        </p:nvCxnSpPr>
        <p:spPr>
          <a:xfrm flipH="true" flipV="false" rot="10800000">
            <a:off x="3463781" y="1343025"/>
            <a:ext cx="5124450" cy="0"/>
          </a:xfrm>
          <a:prstGeom prst="line">
            <a:avLst/>
          </a:prstGeom>
          <a:ln w="6350">
            <a:solidFill>
              <a:schemeClr val="accent1">
                <a:alpha val="100000"/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63FB7806-0EAC-423A-A38D-53CD6407BFAE}">
                <a16:creationId xmlns:a16="http://schemas.microsoft.com/office/drawing/2010/main" id="{9E0D4CC8-332E-484F-8852-7926D0CA8367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3445407" y="314325"/>
            <a:ext cx="5127093" cy="1000125"/>
          </a:xfrm>
          <a:prstGeom prst="rect">
            <a:avLst/>
          </a:prstGeom>
        </p:spPr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Content Placeholder 2">
            <a:extLst>
              <a:ext uri="{D88238E3-2A6B-4A23-8275-674B8B6BE3F5}">
                <a16:creationId xmlns:a16="http://schemas.microsoft.com/office/drawing/2010/main" id="{29C1C6DB-C7F3-4C62-A120-1DAC477EB6EE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3444591" y="1380137"/>
            <a:ext cx="5127908" cy="3181668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6" name="Text Placeholder 3">
            <a:extLst>
              <a:ext uri="{07D0E3B5-8B74-44D4-BDAB-17B328F57F9F}">
                <a16:creationId xmlns:a16="http://schemas.microsoft.com/office/drawing/2010/main" id="{F628A344-8907-4A4C-8EA1-F86D86BA106A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737532" y="374676"/>
            <a:ext cx="2220634" cy="4196724"/>
          </a:xfrm>
          <a:ln cap="flat" w="9525">
            <a:solidFill>
              <a:schemeClr val="bg1"/>
            </a:solidFill>
            <a:prstDash val="solid"/>
            <a:round/>
          </a:ln>
        </p:spPr>
        <p:txBody>
          <a:bodyPr anchor="t" bIns="45720" lIns="91440" rIns="91440" rtlCol="0" tIns="93600" vert="horz">
            <a:normAutofit/>
          </a:bodyPr>
          <a:lstStyle>
            <a:lvl1pPr indent="0" lvl="0" marL="0">
              <a:lnSpc>
                <a:spcPct val="125000"/>
              </a:lnSpc>
              <a:buNone/>
              <a:defRPr cap="all" dirty="0" lang="en-US">
                <a:solidFill>
                  <a:srgbClr val="ffffff"/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7" name="Slide Number Placeholder 3">
            <a:extLst>
              <a:ext uri="{798D8727-BF14-4869-BBE5-5A8D17CEF393}">
                <a16:creationId xmlns:a16="http://schemas.microsoft.com/office/drawing/2010/main" id="{8D1E116B-7958-49CB-97F4-730BF37B415D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8" name="Footer Placeholder 2">
            <a:extLst>
              <a:ext uri="{DB17C756-F02E-468A-AFFA-9A5DB5734E5A}">
                <a16:creationId xmlns:a16="http://schemas.microsoft.com/office/drawing/2010/main" id="{3C29F71C-B028-4AE3-BBCE-CA2D9357BC77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Date Placeholder 1">
            <a:extLst>
              <a:ext uri="{F53D3AA9-05E6-48ED-9FA9-9180F8122A1A}">
                <a16:creationId xmlns:a16="http://schemas.microsoft.com/office/drawing/2010/main" id="{9CB32C72-FB4D-4C1D-AF2A-5BD4BF89B17A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pic>
        <p:nvPicPr>
          <p:cNvPr id="10" name="">
            <a:extLst>
              <a:ext uri="{463473D5-0487-4890-A8D8-FB711670F7CD}">
                <a16:creationId xmlns:a16="http://schemas.microsoft.com/office/drawing/2010/main" id="{9FA5F22A-2FDF-4B97-A190-8ABC685F016C}"/>
              </a:ext>
            </a:extLst>
          </p:cNvPr>
          <p:cNvPicPr>
            <a:picLocks noChangeAspect="true"/>
          </p:cNvPicPr>
          <p:nvPr/>
        </p:nvPicPr>
        <p:blipFill>
          <a:blip r:embed="rId2"/>
          <a:srcRect b="0" l="750" r="0" t="0"/>
          <a:stretch>
            <a:fillRect/>
          </a:stretch>
        </p:blipFill>
        <p:spPr>
          <a:xfrm flipH="false" flipV="false" rot="0">
            <a:off x="5853690" y="0"/>
            <a:ext cx="3290309" cy="660991"/>
          </a:xfrm>
          <a:prstGeom prst="rect">
            <a:avLst/>
          </a:prstGeom>
          <a:noFill/>
        </p:spPr>
      </p:pic>
    </p:spTree>
    <p:extLst>
      <p:ext uri="{9132DCB3-1BD5-4159-9C65-FBE32EA2FB8F}">
        <p14:creationId xmlns:p14="http://schemas.microsoft.com/office/powerpoint/2010/main" val="168389049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>
            <a:extLst>
              <a:ext uri="{B204A74D-B5D7-4D5C-8E21-C758EE8F4606}">
                <a16:creationId xmlns:a16="http://schemas.microsoft.com/office/drawing/2010/main" id="{943BD88B-D306-4EDA-A57F-4D2D6B5C2102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3" name="Footer Placeholder 3">
            <a:extLst>
              <a:ext uri="{173A536E-1760-47BD-B326-E0539E98F84B}">
                <a16:creationId xmlns:a16="http://schemas.microsoft.com/office/drawing/2010/main" id="{8863832E-7BEA-4325-B6AD-B270E2A72DD5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4" name="Date Placeholder 1">
            <a:extLst>
              <a:ext uri="{02D5E16E-2A86-4792-B4B5-964277F48F9B}">
                <a16:creationId xmlns:a16="http://schemas.microsoft.com/office/drawing/2010/main" id="{D1CEB29D-4C97-496B-A71A-A1E14DDC05C3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5" name="Text Placeholder 3">
            <a:extLst>
              <a:ext uri="{8B4230FC-4158-4860-87C4-6A633C06572F}">
                <a16:creationId xmlns:a16="http://schemas.microsoft.com/office/drawing/2010/main" id="{406D08B9-C5B6-4C55-BE7D-8514EDE1A5E2}"/>
              </a:ext>
            </a:extLst>
          </p:cNvPr>
          <p:cNvSpPr>
            <a:spLocks noGrp="true"/>
          </p:cNvSpPr>
          <p:nvPr>
            <p:ph type="body"/>
          </p:nvPr>
        </p:nvSpPr>
        <p:spPr>
          <a:xfrm rot="0">
            <a:off x="3828390" y="1371600"/>
            <a:ext cx="4744109" cy="3181350"/>
          </a:xfrm>
        </p:spPr>
        <p:txBody>
          <a:bodyPr anchor="t" bIns="45720" lIns="91440" rIns="91440" rtlCol="0" tIns="93600" vert="horz">
            <a:normAutofit/>
          </a:bodyPr>
          <a:lstStyle>
            <a:lvl1pPr indent="0" lvl="0" marL="0">
              <a:lnSpc>
                <a:spcPct val="100000"/>
              </a:lnSpc>
              <a:buNone/>
              <a:defRPr b="0" dirty="0" lang="en-US" sz="1600">
                <a:solidFill>
                  <a:schemeClr val="tx1"/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6" name="Title 1">
            <a:extLst>
              <a:ext uri="{A9F0EC72-65A8-4C00-B8FF-1F4392A51062}">
                <a16:creationId xmlns:a16="http://schemas.microsoft.com/office/drawing/2010/main" id="{5C28EA64-A686-459F-A228-2CBC9470EA59}"/>
              </a:ext>
            </a:extLst>
          </p:cNvPr>
          <p:cNvSpPr>
            <a:spLocks noGrp="true"/>
          </p:cNvSpPr>
          <p:nvPr>
            <p:ph idx="1" type="title"/>
          </p:nvPr>
        </p:nvSpPr>
        <p:spPr>
          <a:xfrm rot="0">
            <a:off x="3828390" y="317763"/>
            <a:ext cx="4742470" cy="995975"/>
          </a:xfrm>
          <a:prstGeom prst="rect">
            <a:avLst/>
          </a:prstGeom>
        </p:spPr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7" name="Picture Placeholder 2">
            <a:extLst>
              <a:ext uri="{D682BCE3-2375-4679-B13B-ABB13F2555DB}">
                <a16:creationId xmlns:a16="http://schemas.microsoft.com/office/drawing/2010/main" id="{13403FAA-4A10-4A67-A8E9-45238FD278D2}"/>
              </a:ext>
            </a:extLst>
          </p:cNvPr>
          <p:cNvSpPr>
            <a:spLocks noGrp="true"/>
          </p:cNvSpPr>
          <p:nvPr>
            <p:ph idx="2" type="pic"/>
          </p:nvPr>
        </p:nvSpPr>
        <p:spPr>
          <a:xfrm rot="0">
            <a:off x="0" y="0"/>
            <a:ext cx="3603599" cy="5142900"/>
          </a:xfrm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cxnSp>
        <p:nvCxnSpPr>
          <p:cNvPr id="8" name="Straight Connector 4">
            <a:extLst>
              <a:ext uri="{B0B5F30B-5A3B-4634-822F-CD85135DDACF}">
                <a16:creationId xmlns:a16="http://schemas.microsoft.com/office/drawing/2010/main" id="{F0CC489A-83C7-48CF-B4A0-2BA602157B4D}"/>
              </a:ext>
            </a:extLst>
          </p:cNvPr>
          <p:cNvCxnSpPr/>
          <p:nvPr/>
        </p:nvCxnSpPr>
        <p:spPr>
          <a:xfrm flipH="true" flipV="true" rot="10800000">
            <a:off x="3818795" y="1343025"/>
            <a:ext cx="4778291" cy="0"/>
          </a:xfrm>
          <a:prstGeom prst="line">
            <a:avLst/>
          </a:prstGeom>
          <a:ln w="6350">
            <a:solidFill>
              <a:schemeClr val="accent1">
                <a:alpha val="100000"/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">
            <a:extLst>
              <a:ext uri="{083395C7-46E6-488F-9DCB-21B59C2016F9}">
                <a16:creationId xmlns:a16="http://schemas.microsoft.com/office/drawing/2010/main" id="{F241EECD-E9A0-4756-BAF1-91AAF3543C15}"/>
              </a:ext>
            </a:extLst>
          </p:cNvPr>
          <p:cNvPicPr>
            <a:picLocks noChangeAspect="true"/>
          </p:cNvPicPr>
          <p:nvPr/>
        </p:nvPicPr>
        <p:blipFill>
          <a:blip r:embed="rId2"/>
          <a:srcRect b="0" l="750" r="0" t="0"/>
          <a:stretch>
            <a:fillRect/>
          </a:stretch>
        </p:blipFill>
        <p:spPr>
          <a:xfrm flipH="false" flipV="false" rot="0">
            <a:off x="5853690" y="0"/>
            <a:ext cx="3290309" cy="660991"/>
          </a:xfrm>
          <a:prstGeom prst="rect">
            <a:avLst/>
          </a:prstGeom>
          <a:noFill/>
        </p:spPr>
      </p:pic>
      <p:pic>
        <p:nvPicPr>
          <p:cNvPr id="10" name="">
            <a:extLst>
              <a:ext uri="{A30F5196-3A3D-4C7B-9678-BB434BCD833E}">
                <a16:creationId xmlns:a16="http://schemas.microsoft.com/office/drawing/2010/main" id="{8E218176-E72E-4485-804B-1E047D48960D}"/>
              </a:ext>
            </a:extLst>
          </p:cNvPr>
          <p:cNvPicPr>
            <a:picLocks noChangeAspect="true"/>
          </p:cNvPicPr>
          <p:nvPr/>
        </p:nvPicPr>
        <p:blipFill>
          <a:blip r:embed="rId2"/>
          <a:srcRect b="0" l="750" r="0" t="0"/>
          <a:stretch>
            <a:fillRect/>
          </a:stretch>
        </p:blipFill>
        <p:spPr>
          <a:xfrm flipH="true" flipV="true" rot="0">
            <a:off x="0" y="4473814"/>
            <a:ext cx="3290309" cy="660991"/>
          </a:xfrm>
          <a:prstGeom prst="rect">
            <a:avLst/>
          </a:prstGeom>
          <a:noFill/>
        </p:spPr>
      </p:pic>
    </p:spTree>
    <p:extLst>
      <p:ext uri="{957EBC62-E835-48BF-BFF8-FAC989B3113D}">
        <p14:creationId xmlns:p14="http://schemas.microsoft.com/office/powerpoint/2010/main" val="1683890495869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media/image2.png" Type="http://schemas.openxmlformats.org/officeDocument/2006/relationships/image"/></Relationships>
</file>

<file path=ppt/slideMasters/slideMaster1.xml><?xml version="1.0" encoding="utf-8"?>
<p:sldMaste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Master1">
    <p:bg>
      <p:bgPr>
        <a:blipFill dpi="0" rotWithShape="1">
          <a:blip r:embed="rId13"/>
          <a:stretch>
            <a:fillRect b="0" l="0" r="0" t="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C1A35DF2-3924-4A1E-A051-63C9F53A1F7E}">
                <a16:creationId xmlns:a16="http://schemas.microsoft.com/office/drawing/2010/main" id="{12825DCE-859B-4FD2-A0D2-78DB3DC4F09F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571500" y="572099"/>
            <a:ext cx="8001000" cy="624157"/>
          </a:xfrm>
          <a:prstGeom prst="rect">
            <a:avLst/>
          </a:prstGeom>
        </p:spPr>
        <p:txBody>
          <a:bodyPr anchor="b" bIns="45720" lIns="91440" rIns="91440" rtlCol="0" tIns="45720" vert="horz">
            <a:no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>
            <a:extLst>
              <a:ext uri="{2491F698-1FB2-47C6-8A88-ACBC6D5645CB}">
                <a16:creationId xmlns:a16="http://schemas.microsoft.com/office/drawing/2010/main" id="{D57D9FB2-4C0A-45DE-8119-650F488EF309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571500" y="1276350"/>
            <a:ext cx="8001000" cy="3289226"/>
          </a:xfrm>
          <a:prstGeom prst="rect">
            <a:avLst/>
          </a:prstGeom>
        </p:spPr>
        <p:txBody>
          <a:bodyPr bIns="45720" lIns="91440" rIns="91440" rtlCol="0" tIns="9360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Slide Number Placeholder 5">
            <a:extLst>
              <a:ext uri="{2B8566CD-6B36-4ED7-B875-B3308362EC96}">
                <a16:creationId xmlns:a16="http://schemas.microsoft.com/office/drawing/2010/main" id="{22B37524-3E4F-4B17-8726-73655A63BCEA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>
          <a:xfrm rot="0">
            <a:off x="6123448" y="4761638"/>
            <a:ext cx="2450148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b="0" dirty="0" i="0" lang="en-US" sz="600">
                <a:solidFill>
                  <a:schemeClr val="tx1"/>
                </a:solidFill>
                <a:latin typeface="+mn-lt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" name="Footer Placeholder 4">
            <a:extLst>
              <a:ext uri="{3CFB8C97-F8CA-4873-90D6-51656FD0AEDB}">
                <a16:creationId xmlns:a16="http://schemas.microsoft.com/office/drawing/2010/main" id="{1F7DBBB3-0529-413F-855E-794D699E254E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>
          <a:xfrm rot="0">
            <a:off x="3124200" y="4771233"/>
            <a:ext cx="289560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b="0" dirty="0" i="0" lang="en-US" sz="600">
                <a:solidFill>
                  <a:schemeClr val="tx1"/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Date Placeholder 3">
            <a:extLst>
              <a:ext uri="{1F5FB943-5E96-4006-9B39-2590DF1F841B}">
                <a16:creationId xmlns:a16="http://schemas.microsoft.com/office/drawing/2010/main" id="{32C6F5AA-861C-4CD9-9ACC-0A2738BD275B}"/>
              </a:ext>
            </a:extLst>
          </p:cNvPr>
          <p:cNvSpPr>
            <a:spLocks noGrp="true"/>
          </p:cNvSpPr>
          <p:nvPr>
            <p:ph idx="2" sz="half" type="dt"/>
          </p:nvPr>
        </p:nvSpPr>
        <p:spPr>
          <a:xfrm rot="0">
            <a:off x="570403" y="4771233"/>
            <a:ext cx="2462604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b="0" dirty="0" i="0" lang="en-US" sz="600">
                <a:solidFill>
                  <a:schemeClr val="tx1"/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sldNum="0"/>
  <p:txStyles>
    <p:titleStyle>
      <a:lvl1pPr algn="l" lvl="0" rtl="false">
        <a:lnSpc>
          <a:spcPct val="100000"/>
        </a:lnSpc>
        <a:spcBef>
          <a:spcPct val="0"/>
        </a:spcBef>
        <a:buNone/>
        <a:defRPr b="1" cap="all" dirty="0" i="0" lang="en-US" sz="3200">
          <a:solidFill>
            <a:schemeClr val="tx2"/>
          </a:solidFill>
          <a:latin typeface="+mj-lt"/>
        </a:defRPr>
      </a:lvl1pPr>
    </p:titleStyle>
    <p:bodyStyle>
      <a:lvl1pPr algn="l" indent="-342900" lvl="0" marL="342900" rtl="false">
        <a:lnSpc>
          <a:spcPct val="100000"/>
        </a:lnSpc>
        <a:spcBef>
          <a:spcPts val="1200"/>
        </a:spcBef>
        <a:buClr>
          <a:schemeClr val="accent1"/>
        </a:buClr>
        <a:buFont typeface="Arial"/>
        <a:buChar char="•"/>
        <a:defRPr b="0" dirty="0" i="0" lang="en-US" sz="1800">
          <a:solidFill>
            <a:schemeClr val="tx1"/>
          </a:solidFill>
          <a:latin typeface="+mn-lt"/>
        </a:defRPr>
      </a:lvl1pPr>
      <a:lvl2pPr algn="l" indent="-285750" lvl="1" marL="742950" rtl="false">
        <a:lnSpc>
          <a:spcPct val="100000"/>
        </a:lnSpc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b="0" dirty="0" i="0" lang="en-US" sz="1600">
          <a:solidFill>
            <a:schemeClr val="tx1"/>
          </a:solidFill>
          <a:latin typeface="+mn-lt"/>
        </a:defRPr>
      </a:lvl2pPr>
      <a:lvl3pPr algn="l" indent="-228600" lvl="2" marL="1143000" rtl="false">
        <a:lnSpc>
          <a:spcPct val="100000"/>
        </a:lnSpc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b="0" dirty="0" i="0" lang="en-US" sz="1400">
          <a:solidFill>
            <a:schemeClr val="tx1"/>
          </a:solidFill>
          <a:latin typeface="+mn-lt"/>
        </a:defRPr>
      </a:lvl3pPr>
      <a:lvl4pPr algn="l" indent="-228600" lvl="3" marL="1600200" rtl="false">
        <a:lnSpc>
          <a:spcPct val="100000"/>
        </a:lnSpc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b="0" dirty="0" i="0" lang="en-US" sz="1200">
          <a:solidFill>
            <a:schemeClr val="tx1"/>
          </a:solidFill>
          <a:latin typeface="+mn-lt"/>
        </a:defRPr>
      </a:lvl4pPr>
      <a:lvl5pPr algn="l" indent="-228600" lvl="4" marL="2057400" rtl="false">
        <a:lnSpc>
          <a:spcPct val="100000"/>
        </a:lnSpc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b="0" dirty="0" i="0" lang="en-US" sz="1100">
          <a:solidFill>
            <a:schemeClr val="tx1"/>
          </a:solidFill>
          <a:latin typeface="+mn-lt"/>
        </a:defRPr>
      </a:lvl5pPr>
      <a:lvl6pPr algn="l" indent="-228600" lvl="5" marL="2514600" rtl="false">
        <a:spcBef>
          <a:spcPct val="20000"/>
        </a:spcBef>
        <a:buFont typeface="Arial"/>
        <a:buChar char="-"/>
        <a:defRPr b="0" dirty="0" i="0" lang="en-US" sz="1100">
          <a:solidFill>
            <a:schemeClr val="tx1"/>
          </a:solidFill>
          <a:latin typeface="+mn-lt"/>
        </a:defRPr>
      </a:lvl6pPr>
      <a:lvl7pPr algn="l" indent="-228600" lvl="6" marL="2971800" rtl="false">
        <a:spcBef>
          <a:spcPct val="20000"/>
        </a:spcBef>
        <a:buFont typeface="Arial"/>
        <a:buChar char="-"/>
        <a:defRPr b="0" dirty="0" i="0" lang="en-US" sz="1100">
          <a:solidFill>
            <a:schemeClr val="tx1"/>
          </a:solidFill>
          <a:latin typeface="+mn-lt"/>
        </a:defRPr>
      </a:lvl7pPr>
      <a:lvl8pPr algn="l" indent="-228600" lvl="7" marL="3429000" rtl="false">
        <a:spcBef>
          <a:spcPct val="20000"/>
        </a:spcBef>
        <a:buFont typeface="Arial"/>
        <a:buChar char="-"/>
        <a:defRPr b="0" dirty="0" i="0" lang="en-US" sz="1100">
          <a:solidFill>
            <a:schemeClr val="tx1"/>
          </a:solidFill>
          <a:latin typeface="+mn-lt"/>
        </a:defRPr>
      </a:lvl8pPr>
      <a:lvl9pPr algn="l" indent="-228600" lvl="8" marL="3886200" rtl="false">
        <a:spcBef>
          <a:spcPct val="20000"/>
        </a:spcBef>
        <a:buFont typeface="Arial"/>
        <a:buChar char="-"/>
        <a:defRPr b="0" dirty="0" i="0" lang="en-US" sz="1100">
          <a:solidFill>
            <a:schemeClr val="tx1"/>
          </a:solidFill>
          <a:latin typeface="+mn-lt"/>
        </a:defRPr>
      </a:lvl9pPr>
    </p:bodyStyle>
    <p:otherStyle>
      <a:lvl1pPr algn="l" lvl="0" marL="0" rtl="false">
        <a:defRPr dirty="0" lang="en-US" sz="1800">
          <a:solidFill>
            <a:schemeClr val="tx1"/>
          </a:solidFill>
          <a:latin typeface="+mn-lt"/>
        </a:defRPr>
      </a:lvl1pPr>
      <a:lvl2pPr algn="l" lvl="1" marL="457200" rtl="false">
        <a:defRPr dirty="0" lang="en-US" sz="1800">
          <a:solidFill>
            <a:schemeClr val="tx1"/>
          </a:solidFill>
          <a:latin typeface="+mn-lt"/>
        </a:defRPr>
      </a:lvl2pPr>
      <a:lvl3pPr algn="l" lvl="2" marL="914400" rtl="false">
        <a:defRPr dirty="0" lang="en-US" sz="1800">
          <a:solidFill>
            <a:schemeClr val="tx1"/>
          </a:solidFill>
          <a:latin typeface="+mn-lt"/>
        </a:defRPr>
      </a:lvl3pPr>
      <a:lvl4pPr algn="l" lvl="3" marL="1371600" rtl="false">
        <a:defRPr dirty="0" lang="en-US" sz="1800">
          <a:solidFill>
            <a:schemeClr val="tx1"/>
          </a:solidFill>
          <a:latin typeface="+mn-lt"/>
        </a:defRPr>
      </a:lvl4pPr>
      <a:lvl5pPr algn="l" lvl="4" marL="1828800" rtl="false">
        <a:defRPr dirty="0" lang="en-US" sz="1800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2" Target="../media/image5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2" Target="../media/image6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2" Target="../media/image5.png" Type="http://schemas.openxmlformats.org/officeDocument/2006/relationships/image"/><Relationship Id="rId3" Target="../media/image7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2" Target="../media/image8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2" Target="../media/image9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2" Target="../media/image10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2" Target="../media/image11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2" Target="../media/image12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2" Target="../media/image13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2" Target="../media/image14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2" Target="../media/image15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5.xml.rels><?xml version="1.0" encoding="UTF-8" standalone="yes"?><Relationships xmlns="http://schemas.openxmlformats.org/package/2006/relationships"><Relationship Id="rId2" Target="../media/image16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6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2" Target="../media/image17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1DC1292C-3B56-48C1-9CC1-C1E50B5DD4CF}">
                <a16:creationId xmlns:a16="http://schemas.microsoft.com/office/drawing/2010/main" id="{D601F7D4-DB52-4C6B-95BD-ADFEC1DA2CB3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E-Commerce</a:t>
            </a:r>
          </a:p>
          <a:p>
            <a:pPr/>
            <a:r>
              <a:rPr dirty="0" lang="en-US"/>
              <a:t>Online Shopping</a:t>
            </a:r>
            <a:endParaRPr dirty="0" lang="en-US"/>
          </a:p>
        </p:txBody>
      </p:sp>
      <p:sp>
        <p:nvSpPr>
          <p:cNvPr id="3" name="Subtitle 2">
            <a:extLst>
              <a:ext uri="{6296620F-1DF1-4A50-A948-F2F7F691633B}">
                <a16:creationId xmlns:a16="http://schemas.microsoft.com/office/drawing/2010/main" id="{E36BEFC2-5464-42C9-8DE0-26F03CB8EBC1}"/>
              </a:ext>
            </a:extLst>
          </p:cNvPr>
          <p:cNvSpPr>
            <a:spLocks noGrp="true"/>
          </p:cNvSpPr>
          <p:nvPr>
            <p:ph idx="1" type="subTitle"/>
          </p:nvPr>
        </p:nvSpPr>
        <p:spPr>
          <a:xfrm rot="0">
            <a:off x="885825" y="2654179"/>
            <a:ext cx="7362415" cy="1044463"/>
          </a:xfrm>
        </p:spPr>
        <p:txBody>
          <a:bodyPr rtlCol="0"/>
          <a:lstStyle/>
          <a:p>
            <a:pPr/>
            <a:r>
              <a:rPr b="1" dirty="0" err="1" lang="en-US" sz="1800">
                <a:latin typeface="+mn-lt"/>
              </a:rPr>
              <a:t>Svitlana</a:t>
            </a:r>
            <a:r>
              <a:rPr b="1" dirty="0" lang="en-US" sz="1800">
                <a:latin typeface="+mn-lt"/>
              </a:rPr>
              <a:t> - Maryam</a:t>
            </a:r>
          </a:p>
          <a:p>
            <a:pPr/>
            <a:r>
              <a:rPr b="1" dirty="0" lang="en-US">
                <a:latin typeface="+mn-lt"/>
              </a:rPr>
              <a:t/>
            </a:r>
          </a:p>
          <a:p>
            <a:pPr algn="l"/>
            <a:r>
              <a:rPr b="1" dirty="0" err="1" lang="en-US" sz="1200">
                <a:solidFill>
                  <a:schemeClr val="accent2"/>
                </a:solidFill>
                <a:latin typeface="+mn-lt"/>
              </a:rPr>
              <a:t>WBS</a:t>
            </a:r>
            <a:r>
              <a:rPr b="1" dirty="0" lang="en-US" sz="1200">
                <a:solidFill>
                  <a:schemeClr val="accent2"/>
                </a:solidFill>
                <a:latin typeface="+mn-lt"/>
              </a:rPr>
              <a:t> Coding School</a:t>
            </a:r>
          </a:p>
          <a:p>
            <a:pPr algn="l"/>
            <a:r>
              <a:rPr b="1" dirty="0" lang="en-US" sz="1200">
                <a:solidFill>
                  <a:schemeClr val="accent2"/>
                </a:solidFill>
                <a:latin typeface="+mn-lt"/>
              </a:rPr>
              <a:t>Final Project</a:t>
            </a:r>
            <a:endParaRPr b="1" dirty="0" lang="en-US" sz="1200">
              <a:solidFill>
                <a:schemeClr val="accent2"/>
              </a:solidFill>
              <a:latin typeface="+mn-lt"/>
            </a:endParaRPr>
          </a:p>
        </p:txBody>
      </p:sp>
    </p:spTree>
    <p:extLst>
      <p:ext uri="{B276E27B-AE76-4435-9B50-2028CF7C2966}">
        <p14:creationId xmlns:p14="http://schemas.microsoft.com/office/powerpoint/2010/main" val="1683890495877"/>
      </p:ext>
    </p:extLst>
  </p:cSld>
  <p:clrMapOvr>
    <a:masterClrMapping/>
  </p:clrMapOvr>
</p:sld>
</file>

<file path=ppt/slides/slide10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EBDD3CEA-72C4-4F63-A646-70B2F6883E33}">
                <a16:creationId xmlns:a16="http://schemas.microsoft.com/office/drawing/2010/main" id="{CDD3234D-20B7-49AE-98FA-0A32F460ED71}"/>
              </a:ext>
            </a:extLst>
          </p:cNvPr>
          <p:cNvSpPr>
            <a:spLocks noGrp="true"/>
          </p:cNvSpPr>
          <p:nvPr>
            <p:ph idx="1" type="title"/>
          </p:nvPr>
        </p:nvSpPr>
        <p:spPr>
          <a:xfrm rot="0">
            <a:off x="571500" y="572100"/>
            <a:ext cx="8001000" cy="2827353"/>
          </a:xfrm>
        </p:spPr>
        <p:txBody>
          <a:bodyPr rtlCol="0"/>
          <a:lstStyle/>
          <a:p>
            <a:pPr/>
            <a:r>
              <a:rPr dirty="0" lang="en-US" sz="7200"/>
              <a:t>use case </a:t>
            </a:r>
            <a:r>
              <a:rPr dirty="0" lang="en-US" sz="7200"/>
              <a:t>Di</a:t>
            </a:r>
            <a:r>
              <a:rPr dirty="0" lang="en-US" sz="7200"/>
              <a:t>agram</a:t>
            </a:r>
            <a:endParaRPr dirty="0" lang="en-US" sz="7200"/>
          </a:p>
        </p:txBody>
      </p:sp>
    </p:spTree>
    <p:extLst>
      <p:ext uri="{CE6409E4-86DA-45C0-A50A-B140BCC2390D}">
        <p14:creationId xmlns:p14="http://schemas.microsoft.com/office/powerpoint/2010/main" val="1683890495886"/>
      </p:ext>
    </p:extLst>
  </p:cSld>
  <p:clrMapOvr>
    <a:masterClrMapping/>
  </p:clrMapOvr>
</p:sld>
</file>

<file path=ppt/slides/slide1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hidden="false" id="2" name="Content Placeholder 2">
            <a:extLst>
              <a:ext uri="{5CEB7D79-C732-49BC-8FB3-C49FF0781F69}">
                <a16:creationId xmlns:a16="http://schemas.microsoft.com/office/drawing/2010/main" id="{63A82AB1-9007-4C23-B3DA-58664E55AA8B}"/>
              </a:ext>
            </a:extLst>
          </p:cNvPr>
          <p:cNvPicPr>
            <a:picLocks noChangeAspect="true" noGrp="true"/>
          </p:cNvPicPr>
          <p:nvPr>
            <p:ph/>
          </p:nvPr>
        </p:nvPicPr>
        <p:blipFill>
          <a:blip r:embed="rId2"/>
          <a:srcRect b="-340" l="0" r="0" t="320"/>
          <a:stretch>
            <a:fillRect/>
          </a:stretch>
        </p:blipFill>
        <p:spPr>
          <a:xfrm flipH="false" flipV="false" rot="0">
            <a:off x="1342729" y="242697"/>
            <a:ext cx="6252400" cy="4651390"/>
          </a:xfrm>
          <a:noFill/>
        </p:spPr>
      </p:pic>
    </p:spTree>
    <p:extLst>
      <p:ext uri="{BDE5D2D9-CDF5-4680-9AC5-26CA479DC51F}">
        <p14:creationId xmlns:p14="http://schemas.microsoft.com/office/powerpoint/2010/main" val="1683890495887"/>
      </p:ext>
    </p:extLst>
  </p:cSld>
  <p:clrMapOvr>
    <a:masterClrMapping/>
  </p:clrMapOvr>
</p:sld>
</file>

<file path=ppt/slides/slide1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hidden="false" id="2" name="Content Placeholder 2">
            <a:extLst>
              <a:ext uri="{113758F9-6766-48C4-B418-E3BC0DAAE7B6}">
                <a16:creationId xmlns:a16="http://schemas.microsoft.com/office/drawing/2010/main" id="{A81DFF9C-3194-4BB7-B6E5-57E3A639BF9F}"/>
              </a:ext>
            </a:extLst>
          </p:cNvPr>
          <p:cNvPicPr>
            <a:picLocks noChangeAspect="true" noGrp="true"/>
          </p:cNvPicPr>
          <p:nvPr>
            <p:ph/>
          </p:nvPr>
        </p:nvPicPr>
        <p:blipFill>
          <a:blip r:embed="rId2"/>
          <a:srcRect b="-11340" l="-21210" r="-8230" t="1370"/>
          <a:stretch>
            <a:fillRect/>
          </a:stretch>
        </p:blipFill>
        <p:spPr>
          <a:xfrm rot="0">
            <a:off x="586892" y="123167"/>
            <a:ext cx="7970206" cy="4890449"/>
          </a:xfrm>
          <a:noFill/>
        </p:spPr>
      </p:pic>
    </p:spTree>
    <p:extLst>
      <p:ext uri="{D4A68C5D-1540-4CC4-BF6F-51362AE4091C}">
        <p14:creationId xmlns:p14="http://schemas.microsoft.com/office/powerpoint/2010/main" val="1683890495887"/>
      </p:ext>
    </p:extLst>
  </p:cSld>
  <p:clrMapOvr>
    <a:masterClrMapping/>
  </p:clrMapOvr>
</p:sld>
</file>

<file path=ppt/slides/slide1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hidden="false" id="2" name="Content Placeholder 2">
            <a:extLst>
              <a:ext uri="{44CB5788-9BE2-4FC8-AC78-EE6773046D9D}">
                <a16:creationId xmlns:a16="http://schemas.microsoft.com/office/drawing/2010/main" id="{28348788-681E-462F-BD0C-27DCB76BB91D}"/>
              </a:ext>
            </a:extLst>
          </p:cNvPr>
          <p:cNvPicPr>
            <a:picLocks noChangeAspect="true" noGrp="true"/>
          </p:cNvPicPr>
          <p:nvPr>
            <p:ph/>
          </p:nvPr>
        </p:nvPicPr>
        <p:blipFill>
          <a:blip r:embed="rId2"/>
          <a:srcRect b="-340" l="0" r="0" t="320"/>
          <a:stretch>
            <a:fillRect/>
          </a:stretch>
        </p:blipFill>
        <p:spPr>
          <a:xfrm flipH="false" flipV="false" rot="0">
            <a:off x="1935661" y="1227829"/>
            <a:ext cx="5272687" cy="3922547"/>
          </a:xfrm>
          <a:noFill/>
        </p:spPr>
      </p:pic>
      <p:pic>
        <p:nvPicPr>
          <p:cNvPr id="3" name="">
            <a:extLst>
              <a:ext uri="{65324993-195F-4264-B10D-FBD612EE7D81}">
                <a16:creationId xmlns:a16="http://schemas.microsoft.com/office/drawing/2010/main" id="{041E2021-F203-44FB-8EC2-048A13E7E0E2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false" flipV="false" rot="0">
            <a:off x="1662198" y="0"/>
            <a:ext cx="5819594" cy="5143500"/>
          </a:xfrm>
          <a:prstGeom prst="rect">
            <a:avLst/>
          </a:prstGeom>
          <a:noFill/>
        </p:spPr>
      </p:pic>
    </p:spTree>
    <p:extLst>
      <p:ext uri="{1B272C8D-8CA8-49C1-844A-7A3A6A610C0E}">
        <p14:creationId xmlns:p14="http://schemas.microsoft.com/office/powerpoint/2010/main" val="1683890495888"/>
      </p:ext>
    </p:extLst>
  </p:cSld>
  <p:clrMapOvr>
    <a:masterClrMapping/>
  </p:clrMapOvr>
</p:sld>
</file>

<file path=ppt/slides/slide1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877302C9-D01E-42E8-AA62-4374DAB626EC}">
                <a16:creationId xmlns:a16="http://schemas.microsoft.com/office/drawing/2010/main" id="{93724D71-4539-4B7E-B0B4-52E3F96FB667}"/>
              </a:ext>
            </a:extLst>
          </p:cNvPr>
          <p:cNvSpPr>
            <a:spLocks noGrp="true"/>
          </p:cNvSpPr>
          <p:nvPr>
            <p:ph idx="1" type="title"/>
          </p:nvPr>
        </p:nvSpPr>
        <p:spPr>
          <a:xfrm rot="0">
            <a:off x="571500" y="572100"/>
            <a:ext cx="8001000" cy="2432780"/>
          </a:xfrm>
        </p:spPr>
        <p:txBody>
          <a:bodyPr rtlCol="0"/>
          <a:lstStyle/>
          <a:p>
            <a:pPr algn="ctr"/>
            <a:r>
              <a:rPr b="1" dirty="0" lang="en-US" sz="6600">
                <a:latin typeface="+mj-lt"/>
              </a:rPr>
              <a:t>Sequence Diagram</a:t>
            </a:r>
            <a:endParaRPr b="1" dirty="0" lang="en-US" sz="6600">
              <a:latin typeface="+mj-lt"/>
            </a:endParaRPr>
          </a:p>
        </p:txBody>
      </p:sp>
    </p:spTree>
    <p:extLst>
      <p:ext uri="{708308FA-6136-4021-9F9F-C8FB735CDD24}">
        <p14:creationId xmlns:p14="http://schemas.microsoft.com/office/powerpoint/2010/main" val="1683890495889"/>
      </p:ext>
    </p:extLst>
  </p:cSld>
  <p:clrMapOvr>
    <a:masterClrMapping/>
  </p:clrMapOvr>
</p:sld>
</file>

<file path=ppt/slides/slide1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79DFB283-A875-4914-8922-25C9AEC77BAE}">
                <a16:creationId xmlns:a16="http://schemas.microsoft.com/office/drawing/2010/main" id="{51727241-FA45-410A-91D7-0F922BE79D94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2297620" y="17573"/>
            <a:ext cx="3988146" cy="5115229"/>
          </a:xfrm>
          <a:prstGeom prst="rect">
            <a:avLst/>
          </a:prstGeom>
          <a:noFill/>
        </p:spPr>
      </p:pic>
    </p:spTree>
    <p:extLst>
      <p:ext uri="{06F43A1D-2986-4D7F-A8CE-47F673F7A23F}">
        <p14:creationId xmlns:p14="http://schemas.microsoft.com/office/powerpoint/2010/main" val="1683890495890"/>
      </p:ext>
    </p:extLst>
  </p:cSld>
  <p:clrMapOvr>
    <a:masterClrMapping/>
  </p:clrMapOvr>
</p:sld>
</file>

<file path=ppt/slides/slide1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90E4A1C9-D08E-4257-9ACD-7BCDBD1A4A80}">
                <a16:creationId xmlns:a16="http://schemas.microsoft.com/office/drawing/2010/main" id="{48A19E5A-AB99-4346-BF81-3E18FC2FBA06}"/>
              </a:ext>
            </a:extLst>
          </p:cNvPr>
          <p:cNvSpPr>
            <a:spLocks noGrp="true"/>
          </p:cNvSpPr>
          <p:nvPr>
            <p:ph idx="1" type="title"/>
          </p:nvPr>
        </p:nvSpPr>
        <p:spPr>
          <a:xfrm rot="0">
            <a:off x="469096" y="1094193"/>
            <a:ext cx="8001000" cy="2388355"/>
          </a:xfrm>
        </p:spPr>
        <p:txBody>
          <a:bodyPr rtlCol="0"/>
          <a:lstStyle/>
          <a:p>
            <a:pPr algn="ctr"/>
            <a:r>
              <a:rPr b="1" dirty="0" lang="en-US" sz="6600">
                <a:latin typeface="+mj-lt"/>
              </a:rPr>
              <a:t>Activity </a:t>
            </a:r>
            <a:r>
              <a:rPr b="1" dirty="0" lang="en-US" sz="6600">
                <a:latin typeface="+mj-lt"/>
              </a:rPr>
              <a:t>Diagram</a:t>
            </a:r>
            <a:endParaRPr b="1" dirty="0" lang="en-US" sz="6600">
              <a:latin typeface="+mj-lt"/>
            </a:endParaRPr>
          </a:p>
        </p:txBody>
      </p:sp>
    </p:spTree>
    <p:extLst>
      <p:ext uri="{C406F189-F329-440E-9DBE-5478BE1266F8}">
        <p14:creationId xmlns:p14="http://schemas.microsoft.com/office/powerpoint/2010/main" val="1683890495891"/>
      </p:ext>
    </p:extLst>
  </p:cSld>
  <p:clrMapOvr>
    <a:masterClrMapping/>
  </p:clrMapOvr>
</p:sld>
</file>

<file path=ppt/slides/slide17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2E53F3BF-A0F3-44DA-B4F1-98354EF09B82}">
                <a16:creationId xmlns:a16="http://schemas.microsoft.com/office/drawing/2010/main" id="{D0070ED3-36AC-4DA2-8410-EFBBF859C9A4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229104" y="0"/>
            <a:ext cx="8839876" cy="5004073"/>
          </a:xfrm>
          <a:prstGeom prst="rect">
            <a:avLst/>
          </a:prstGeom>
          <a:noFill/>
        </p:spPr>
      </p:pic>
    </p:spTree>
    <p:extLst>
      <p:ext uri="{440240CE-B123-4350-BC89-C3C7AC29A85E}">
        <p14:creationId xmlns:p14="http://schemas.microsoft.com/office/powerpoint/2010/main" val="1683890495892"/>
      </p:ext>
    </p:extLst>
  </p:cSld>
  <p:clrMapOvr>
    <a:masterClrMapping/>
  </p:clrMapOvr>
</p:sld>
</file>

<file path=ppt/slides/slide18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492BCB2-44F1-4AE9-A35F-38293DE09B26}">
                <a16:creationId xmlns:a16="http://schemas.microsoft.com/office/drawing/2010/main" id="{907C52EE-3219-4CC2-ADCC-554527B50504}"/>
              </a:ext>
            </a:extLst>
          </p:cNvPr>
          <p:cNvSpPr>
            <a:spLocks noGrp="true"/>
          </p:cNvSpPr>
          <p:nvPr>
            <p:ph idx="1" type="title"/>
          </p:nvPr>
        </p:nvSpPr>
        <p:spPr>
          <a:xfrm rot="0">
            <a:off x="571500" y="572100"/>
            <a:ext cx="8001000" cy="2421407"/>
          </a:xfrm>
        </p:spPr>
        <p:txBody>
          <a:bodyPr rtlCol="0"/>
          <a:lstStyle/>
          <a:p>
            <a:pPr algn="ctr"/>
            <a:r>
              <a:rPr dirty="0" lang="en-US" sz="7200"/>
              <a:t>Data model</a:t>
            </a:r>
            <a:endParaRPr dirty="0" lang="en-US" sz="7200"/>
          </a:p>
        </p:txBody>
      </p:sp>
    </p:spTree>
    <p:extLst>
      <p:ext uri="{E1C7A627-21AF-4916-AA7F-E4424C11DC1D}">
        <p14:creationId xmlns:p14="http://schemas.microsoft.com/office/powerpoint/2010/main" val="1683890495892"/>
      </p:ext>
    </p:extLst>
  </p:cSld>
  <p:clrMapOvr>
    <a:masterClrMapping/>
  </p:clrMapOvr>
</p:sld>
</file>

<file path=ppt/slides/slide19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B9879C19-CC91-4B21-B287-60F795BBF024}">
                <a16:creationId xmlns:a16="http://schemas.microsoft.com/office/drawing/2010/main" id="{CA54DAB2-CDFF-4C96-A154-C04609908446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>
            <a:off x="3105150" y="1281112"/>
            <a:ext cx="2933700" cy="2581275"/>
          </a:xfrm>
          <a:prstGeom prst="rect">
            <a:avLst/>
          </a:prstGeom>
          <a:noFill/>
        </p:spPr>
      </p:pic>
    </p:spTree>
    <p:extLst>
      <p:ext uri="{8A5C891E-D3FE-441D-84DB-B389FFBCB362}">
        <p14:creationId xmlns:p14="http://schemas.microsoft.com/office/powerpoint/2010/main" val="1683890495893"/>
      </p:ext>
    </p:extLst>
  </p:cSld>
  <p:clrMapOvr>
    <a:masterClrMapping/>
  </p:clrMapOvr>
</p:sld>
</file>

<file path=ppt/slides/slide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C7C2DA4F-1E63-40D0-94CF-EB9231217E6B}">
                <a16:creationId xmlns:a16="http://schemas.microsoft.com/office/drawing/2010/main" id="{1B2471EB-093C-43B9-BD6E-ED6C27AB99D5}"/>
              </a:ext>
            </a:extLst>
          </p:cNvPr>
          <p:cNvSpPr>
            <a:spLocks noGrp="true"/>
          </p:cNvSpPr>
          <p:nvPr>
            <p:ph idx="1" type="title"/>
          </p:nvPr>
        </p:nvSpPr>
        <p:spPr/>
        <p:txBody>
          <a:bodyPr rtlCol="0"/>
          <a:lstStyle/>
          <a:p>
            <a:pPr/>
            <a:r>
              <a:rPr dirty="0" lang="en-US">
                <a:latin typeface="Söhne"/>
              </a:rPr>
              <a:t>Introduction</a:t>
            </a:r>
            <a:endParaRPr dirty="0" lang="en-US">
              <a:latin typeface="Söhne"/>
            </a:endParaRPr>
          </a:p>
        </p:txBody>
      </p:sp>
      <p:sp>
        <p:nvSpPr>
          <p:cNvPr id="3" name="Content Placeholder 2">
            <a:extLst>
              <a:ext uri="{061EE280-0BEE-4247-B2AE-8C2C276CD84C}">
                <a16:creationId xmlns:a16="http://schemas.microsoft.com/office/drawing/2010/main" id="{33D01D7B-6899-41EF-A53E-172B85F65067}"/>
              </a:ext>
            </a:extLst>
          </p:cNvPr>
          <p:cNvSpPr>
            <a:spLocks noGrp="true"/>
          </p:cNvSpPr>
          <p:nvPr>
            <p:ph/>
          </p:nvPr>
        </p:nvSpPr>
        <p:spPr/>
        <p:txBody>
          <a:bodyPr rtlCol="0"/>
          <a:lstStyle/>
          <a:p>
            <a:pPr/>
            <a:r>
              <a:rPr dirty="0" lang="en-US">
                <a:latin typeface="Söhne"/>
              </a:rPr>
              <a:t>The primary aim of ecommerce online shopping is to provide a convenient and efficient way for customers to purchase goods and services online. This allows customers to browse and shop from a wide range of products from the comfort of their own homes or anywhere with internet access.</a:t>
            </a:r>
          </a:p>
          <a:p>
            <a:pPr/>
            <a:r>
              <a:rPr dirty="0" lang="en-US">
                <a:latin typeface="Söhne"/>
              </a:rPr>
              <a:t>ecommerce platform manage </a:t>
            </a:r>
            <a:r>
              <a:rPr dirty="0" lang="en-US">
                <a:latin typeface="Söhne"/>
              </a:rPr>
              <a:t>sellers </a:t>
            </a:r>
            <a:r>
              <a:rPr dirty="0" lang="en-US">
                <a:latin typeface="Söhne"/>
              </a:rPr>
              <a:t>inventory, track sales, and analyze customer behavior, which can help them optimize their operations and increase profitability.</a:t>
            </a:r>
            <a:endParaRPr dirty="0" lang="en-US">
              <a:latin typeface="Söhne"/>
            </a:endParaRPr>
          </a:p>
        </p:txBody>
      </p:sp>
    </p:spTree>
    <p:extLst>
      <p:ext uri="{9432EC21-B0A8-4A1A-8B9C-8D4ED0BE2F13}">
        <p14:creationId xmlns:p14="http://schemas.microsoft.com/office/powerpoint/2010/main" val="1683890495878"/>
      </p:ext>
    </p:extLst>
  </p:cSld>
  <p:clrMapOvr>
    <a:masterClrMapping/>
  </p:clrMapOvr>
</p:sld>
</file>

<file path=ppt/slides/slide20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09F59B83-2373-408E-9E2E-2CC905B5712D}">
                <a16:creationId xmlns:a16="http://schemas.microsoft.com/office/drawing/2010/main" id="{7B187B42-A465-486B-BA29-95699647D51F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>
            <a:off x="328612" y="300037"/>
            <a:ext cx="8486775" cy="4543425"/>
          </a:xfrm>
          <a:prstGeom prst="rect">
            <a:avLst/>
          </a:prstGeom>
          <a:noFill/>
        </p:spPr>
      </p:pic>
    </p:spTree>
    <p:extLst>
      <p:ext uri="{A18F0032-421C-4D3D-8489-7AB3CCAB9F39}">
        <p14:creationId xmlns:p14="http://schemas.microsoft.com/office/powerpoint/2010/main" val="1683890495894"/>
      </p:ext>
    </p:extLst>
  </p:cSld>
  <p:clrMapOvr>
    <a:masterClrMapping/>
  </p:clrMapOvr>
</p:sld>
</file>

<file path=ppt/slides/slide2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E35560A4-F4B9-4D55-9B11-930E97FE0207}">
                <a16:creationId xmlns:a16="http://schemas.microsoft.com/office/drawing/2010/main" id="{F84CA46D-ADA5-4DA5-9906-73901D59E16F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>
            <a:off x="1895475" y="1038225"/>
            <a:ext cx="5353050" cy="3067050"/>
          </a:xfrm>
          <a:prstGeom prst="rect">
            <a:avLst/>
          </a:prstGeom>
          <a:noFill/>
        </p:spPr>
      </p:pic>
    </p:spTree>
    <p:extLst>
      <p:ext uri="{42732C4A-909D-45C5-BC38-201C8BE4CE85}">
        <p14:creationId xmlns:p14="http://schemas.microsoft.com/office/powerpoint/2010/main" val="1683890495895"/>
      </p:ext>
    </p:extLst>
  </p:cSld>
  <p:clrMapOvr>
    <a:masterClrMapping/>
  </p:clrMapOvr>
</p:sld>
</file>

<file path=ppt/slides/slide2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5BAAB724-BC10-41CB-AEDB-FA25F117BCC0}">
                <a16:creationId xmlns:a16="http://schemas.microsoft.com/office/drawing/2010/main" id="{F85C347B-94F2-4C1D-A1D4-1D595DF2E334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1359160" y="39557"/>
            <a:ext cx="6425688" cy="5071252"/>
          </a:xfrm>
          <a:prstGeom prst="rect">
            <a:avLst/>
          </a:prstGeom>
          <a:noFill/>
        </p:spPr>
      </p:pic>
    </p:spTree>
    <p:extLst>
      <p:ext uri="{B4869117-4975-48B7-8683-AF37260A852E}">
        <p14:creationId xmlns:p14="http://schemas.microsoft.com/office/powerpoint/2010/main" val="1683890495896"/>
      </p:ext>
    </p:extLst>
  </p:cSld>
  <p:clrMapOvr>
    <a:masterClrMapping/>
  </p:clrMapOvr>
</p:sld>
</file>

<file path=ppt/slides/slide2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31D401AB-C8FD-4D20-A930-FDBD8822E22D}">
                <a16:creationId xmlns:a16="http://schemas.microsoft.com/office/drawing/2010/main" id="{34E3C92F-F9C3-426C-8EE1-26CAE830699F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>
            <a:off x="585787" y="323850"/>
            <a:ext cx="7972425" cy="4495800"/>
          </a:xfrm>
          <a:prstGeom prst="rect">
            <a:avLst/>
          </a:prstGeom>
          <a:noFill/>
        </p:spPr>
      </p:pic>
    </p:spTree>
    <p:extLst>
      <p:ext uri="{2DECE817-A58B-4144-9DDC-4CB3151CF05E}">
        <p14:creationId xmlns:p14="http://schemas.microsoft.com/office/powerpoint/2010/main" val="1683890495896"/>
      </p:ext>
    </p:extLst>
  </p:cSld>
  <p:clrMapOvr>
    <a:masterClrMapping/>
  </p:clrMapOvr>
</p:sld>
</file>

<file path=ppt/slides/slide2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2233184E-A333-4805-B036-B50D2187F6A5}">
                <a16:creationId xmlns:a16="http://schemas.microsoft.com/office/drawing/2010/main" id="{CCA10C9D-A568-45CD-83A4-B47D1445CD32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>
            <a:off x="784203" y="0"/>
            <a:ext cx="7575592" cy="5143500"/>
          </a:xfrm>
          <a:prstGeom prst="rect">
            <a:avLst/>
          </a:prstGeom>
          <a:noFill/>
        </p:spPr>
      </p:pic>
    </p:spTree>
    <p:extLst>
      <p:ext uri="{A33709AA-AB67-49A9-9814-AC83406F1153}">
        <p14:creationId xmlns:p14="http://schemas.microsoft.com/office/powerpoint/2010/main" val="1683890495897"/>
      </p:ext>
    </p:extLst>
  </p:cSld>
  <p:clrMapOvr>
    <a:masterClrMapping/>
  </p:clrMapOvr>
</p:sld>
</file>

<file path=ppt/slides/slide2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D4D3DC21-C9FE-454E-8CB8-6DFC01F75263}">
                <a16:creationId xmlns:a16="http://schemas.microsoft.com/office/drawing/2010/main" id="{65CFE467-623E-48C4-BD81-7ED5FA1A3CD3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2050951" y="0"/>
            <a:ext cx="3969229" cy="5143500"/>
          </a:xfrm>
          <a:prstGeom prst="rect">
            <a:avLst/>
          </a:prstGeom>
          <a:noFill/>
        </p:spPr>
      </p:pic>
    </p:spTree>
    <p:extLst>
      <p:ext uri="{1B28586F-DE3B-4FBC-AF94-8E78B1E279B7}">
        <p14:creationId xmlns:p14="http://schemas.microsoft.com/office/powerpoint/2010/main" val="1683890495898"/>
      </p:ext>
    </p:extLst>
  </p:cSld>
  <p:clrMapOvr>
    <a:masterClrMapping/>
  </p:clrMapOvr>
</p:sld>
</file>

<file path=ppt/slides/slide2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53DB097A-7558-48D9-AA9C-A6B87108870C}">
                <a16:creationId xmlns:a16="http://schemas.microsoft.com/office/drawing/2010/main" id="{0720A438-2AFF-4009-BA39-D9998837A68F}"/>
              </a:ext>
            </a:extLst>
          </p:cNvPr>
          <p:cNvSpPr>
            <a:spLocks noGrp="true"/>
          </p:cNvSpPr>
          <p:nvPr>
            <p:ph idx="1" type="title"/>
          </p:nvPr>
        </p:nvSpPr>
        <p:spPr>
          <a:xfrm rot="0">
            <a:off x="571500" y="1037320"/>
            <a:ext cx="8001000" cy="3070755"/>
          </a:xfrm>
        </p:spPr>
        <p:txBody>
          <a:bodyPr rtlCol="0"/>
          <a:lstStyle/>
          <a:p>
            <a:pPr algn="ctr"/>
            <a:r>
              <a:rPr dirty="0" lang="en-US" sz="6600"/>
              <a:t>Thank you</a:t>
            </a:r>
          </a:p>
          <a:p>
            <a:pPr algn="ctr"/>
            <a:r>
              <a:rPr dirty="0" lang="en-US" sz="8000">
                <a:solidFill>
                  <a:srgbClr val="ff0000"/>
                </a:solidFill>
              </a:rPr>
              <a:t>question ???</a:t>
            </a:r>
          </a:p>
          <a:p>
            <a:pPr/>
            <a:r>
              <a:rPr dirty="0" lang="en-US"/>
              <a:t/>
            </a:r>
            <a:endParaRPr dirty="0" lang="en-US"/>
          </a:p>
        </p:txBody>
      </p:sp>
    </p:spTree>
    <p:extLst>
      <p:ext uri="{A24DFCCF-127A-4765-966E-F6F7A60D45D8}">
        <p14:creationId xmlns:p14="http://schemas.microsoft.com/office/powerpoint/2010/main" val="1683890495899"/>
      </p:ext>
    </p:extLst>
  </p:cSld>
  <p:clrMapOvr>
    <a:masterClrMapping/>
  </p:clrMapOvr>
</p:sld>
</file>

<file path=ppt/slides/slide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Content Placeholder 2">
            <a:extLst>
              <a:ext uri="{AF5845DF-5BB6-44C8-9078-FAC5C8BAFC37}">
                <a16:creationId xmlns:a16="http://schemas.microsoft.com/office/drawing/2010/main" id="{0D4E7406-D2F9-41FE-A0F1-522A2E450BAE}"/>
              </a:ext>
            </a:extLst>
          </p:cNvPr>
          <p:cNvSpPr>
            <a:spLocks noGrp="true"/>
          </p:cNvSpPr>
          <p:nvPr>
            <p:ph/>
          </p:nvPr>
        </p:nvSpPr>
        <p:spPr/>
        <p:txBody>
          <a:bodyPr rtlCol="0" vert="horz">
            <a:normAutofit fontScale="92500" lnSpcReduction="20000"/>
          </a:bodyPr>
          <a:lstStyle/>
          <a:p>
            <a:pPr/>
            <a:r>
              <a:rPr b="1" dirty="0" lang="en-US" sz="2400">
                <a:latin typeface="Söhne"/>
              </a:rPr>
              <a:t>Login </a:t>
            </a:r>
            <a:r>
              <a:rPr b="1" dirty="0" lang="en-US" sz="2000">
                <a:latin typeface="Söhne"/>
              </a:rPr>
              <a:t>:</a:t>
            </a:r>
          </a:p>
          <a:p>
            <a:pPr lvl="1"/>
            <a:r>
              <a:rPr b="1" dirty="0" lang="en-US" sz="1800">
                <a:latin typeface="Söhne"/>
              </a:rPr>
              <a:t>User Authentication:</a:t>
            </a:r>
            <a:r>
              <a:rPr b="1" dirty="0" lang="en-US" sz="1800">
                <a:latin typeface="Söhne"/>
              </a:rPr>
              <a:t>secure way for users to authenticate themselves</a:t>
            </a:r>
          </a:p>
          <a:p>
            <a:pPr lvl="1"/>
            <a:r>
              <a:rPr b="1" dirty="0" lang="en-US" sz="1800">
                <a:latin typeface="Söhne"/>
              </a:rPr>
              <a:t>Account Creation:</a:t>
            </a:r>
            <a:r>
              <a:rPr b="1" dirty="0" lang="en-US" sz="1800">
                <a:latin typeface="Söhne"/>
              </a:rPr>
              <a:t>create an account by providing user information</a:t>
            </a:r>
          </a:p>
          <a:p>
            <a:pPr lvl="1"/>
            <a:r>
              <a:rPr b="1" dirty="0" lang="en-US" sz="1800">
                <a:latin typeface="Söhne"/>
              </a:rPr>
              <a:t>Password Reset:</a:t>
            </a:r>
          </a:p>
          <a:p>
            <a:pPr lvl="1"/>
            <a:r>
              <a:rPr b="1" dirty="0" lang="en-US" sz="1800">
                <a:latin typeface="Söhne"/>
              </a:rPr>
              <a:t>Account Management: Users can manage their account information, such as updating their personal details, changing their password, ...</a:t>
            </a:r>
          </a:p>
          <a:p>
            <a:pPr lvl="1"/>
            <a:r>
              <a:rPr b="1" dirty="0" lang="en-US" sz="1800">
                <a:latin typeface="Söhne"/>
              </a:rPr>
              <a:t>Personalized Experience: A login service allows users to access personalized features, such as viewing their order history, saving their payment details, and creating wish lists.</a:t>
            </a:r>
          </a:p>
          <a:p>
            <a:pPr lvl="1"/>
            <a:r>
              <a:rPr b="1" dirty="0" lang="en-US" sz="1800">
                <a:latin typeface="Söhne"/>
              </a:rPr>
              <a:t>Security Features: A login service includes security features such as multi-factor authentication .</a:t>
            </a:r>
          </a:p>
          <a:p>
            <a:pPr lvl="1">
              <a:buAutoNum type="arabicPeriod"/>
            </a:pPr>
            <a:r>
              <a:rPr b="1" dirty="0" lang="en-US" sz="2000">
                <a:latin typeface="Söhne"/>
              </a:rPr>
              <a:t/>
            </a:r>
          </a:p>
          <a:p>
            <a:pPr indent="0" lvl="1" marL="457200">
              <a:buNone/>
            </a:pPr>
            <a:r>
              <a:rPr b="1" dirty="0" lang="en-US" sz="2000">
                <a:latin typeface="Söhne"/>
              </a:rPr>
              <a:t/>
            </a:r>
            <a:endParaRPr b="1" dirty="0" lang="en-US" sz="2000">
              <a:latin typeface="Söhne"/>
            </a:endParaRPr>
          </a:p>
        </p:txBody>
      </p:sp>
      <p:sp>
        <p:nvSpPr>
          <p:cNvPr id="3" name="Title 7">
            <a:extLst>
              <a:ext uri="{0CFB52BD-281B-41BD-9D74-7EBE44BA990B}">
                <a16:creationId xmlns:a16="http://schemas.microsoft.com/office/drawing/2010/main" id="{AE25FE49-5065-4E57-9A81-9B2CBCC09B0E}"/>
              </a:ext>
            </a:extLst>
          </p:cNvPr>
          <p:cNvSpPr>
            <a:spLocks noGrp="true"/>
          </p:cNvSpPr>
          <p:nvPr>
            <p:ph idx="1" type="title"/>
          </p:nvPr>
        </p:nvSpPr>
        <p:spPr/>
        <p:txBody>
          <a:bodyPr rtlCol="0"/>
          <a:lstStyle/>
          <a:p>
            <a:pPr/>
            <a:r>
              <a:rPr dirty="0" lang="en-US">
                <a:latin typeface="Söhne"/>
              </a:rPr>
              <a:t>online shopping services</a:t>
            </a:r>
            <a:endParaRPr dirty="0" lang="en-US">
              <a:latin typeface="Söhne"/>
            </a:endParaRPr>
          </a:p>
        </p:txBody>
      </p:sp>
    </p:spTree>
    <p:extLst>
      <p:ext uri="{A6F106DA-C7D7-4CBB-B47F-EC3C7F95C3FE}">
        <p14:creationId xmlns:p14="http://schemas.microsoft.com/office/powerpoint/2010/main" val="1683890495879"/>
      </p:ext>
    </p:extLst>
  </p:cSld>
  <p:clrMapOvr>
    <a:masterClrMapping/>
  </p:clrMapOvr>
</p:sld>
</file>

<file path=ppt/slides/slide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Content Placeholder 2">
            <a:extLst>
              <a:ext uri="{537302FE-8AA5-420D-8A30-0111D6523214}">
                <a16:creationId xmlns:a16="http://schemas.microsoft.com/office/drawing/2010/main" id="{0F0CD848-AA89-44D0-B385-98B0DAEE1FE2}"/>
              </a:ext>
            </a:extLst>
          </p:cNvPr>
          <p:cNvSpPr>
            <a:spLocks noGrp="true"/>
          </p:cNvSpPr>
          <p:nvPr>
            <p:ph/>
          </p:nvPr>
        </p:nvSpPr>
        <p:spPr/>
        <p:txBody>
          <a:bodyPr rtlCol="0" vert="horz">
            <a:normAutofit fontScale="77500" lnSpcReduction="20000"/>
          </a:bodyPr>
          <a:lstStyle/>
          <a:p>
            <a:pPr/>
            <a:r>
              <a:rPr b="1" dirty="0" lang="en-US" sz="2400">
                <a:latin typeface="Söhne"/>
              </a:rPr>
              <a:t>Business</a:t>
            </a:r>
            <a:r>
              <a:rPr b="1" dirty="0" lang="en-US" sz="2400">
                <a:latin typeface="Söhne"/>
              </a:rPr>
              <a:t> </a:t>
            </a:r>
            <a:r>
              <a:rPr b="1" dirty="0" lang="en-US" sz="2400">
                <a:latin typeface="Söhne"/>
              </a:rPr>
              <a:t>services</a:t>
            </a:r>
            <a:r>
              <a:rPr b="1" dirty="0" lang="en-US" sz="2000">
                <a:latin typeface="Söhne"/>
              </a:rPr>
              <a:t>:</a:t>
            </a:r>
          </a:p>
          <a:p>
            <a:pPr lvl="1"/>
            <a:r>
              <a:rPr b="1" dirty="0" lang="en-US" sz="1800">
                <a:latin typeface="Söhne"/>
              </a:rPr>
              <a:t>Product Listings: A list of all the products available for purchase on the website, often with detailed descriptions, prices, and images.</a:t>
            </a:r>
          </a:p>
          <a:p>
            <a:pPr lvl="1">
              <a:buAutoNum type="arabicPeriod"/>
            </a:pPr>
            <a:r>
              <a:rPr b="1" dirty="0" lang="en-US" sz="1800">
                <a:latin typeface="Söhne"/>
              </a:rPr>
              <a:t>Search and Filtering: A search bar and filters that help customers find specific products or narrow down their search results based on criteria such as price, category, or brand.</a:t>
            </a:r>
          </a:p>
          <a:p>
            <a:pPr lvl="1">
              <a:buAutoNum type="arabicPeriod"/>
            </a:pPr>
            <a:r>
              <a:rPr b="1" dirty="0" lang="en-US" sz="1800">
                <a:latin typeface="Söhne"/>
              </a:rPr>
              <a:t>Shopping Cart: A virtual shopping cart that allows customers to add products to their order as they browse the website.</a:t>
            </a:r>
          </a:p>
          <a:p>
            <a:pPr lvl="1">
              <a:buAutoNum type="arabicPeriod"/>
            </a:pPr>
            <a:r>
              <a:rPr b="1" dirty="0" lang="en-US" sz="1800">
                <a:latin typeface="Söhne"/>
              </a:rPr>
              <a:t>Checkout Process: An easy-to-use checkout process that guides customers through the steps of purchasing the products they've selected.</a:t>
            </a:r>
          </a:p>
          <a:p>
            <a:pPr lvl="1">
              <a:buAutoNum type="arabicPeriod"/>
            </a:pPr>
            <a:r>
              <a:rPr b="1" dirty="0" lang="en-US" sz="1800">
                <a:latin typeface="Söhne"/>
              </a:rPr>
              <a:t>Payment Gateway: A secure payment gateway that allows customers to make payments using various methods such as credit cards, debit cards, or digital wallets.</a:t>
            </a:r>
          </a:p>
          <a:p>
            <a:pPr lvl="1">
              <a:buAutoNum type="arabicPeriod"/>
            </a:pPr>
            <a:r>
              <a:rPr b="1" dirty="0" lang="en-US" sz="1800">
                <a:latin typeface="Söhne"/>
              </a:rPr>
              <a:t>Order Tracking: A way for customers to track the status of their orders, such as when their products have been shipped and when they are expected to arrive.</a:t>
            </a:r>
          </a:p>
          <a:p>
            <a:pPr indent="0" lvl="1" marL="457200">
              <a:buNone/>
            </a:pPr>
            <a:r>
              <a:rPr b="1" dirty="0" lang="en-US" sz="1800">
                <a:latin typeface="Söhne"/>
              </a:rPr>
              <a:t/>
            </a:r>
            <a:endParaRPr b="1" dirty="0" lang="en-US" sz="1800">
              <a:latin typeface="Söhne"/>
            </a:endParaRPr>
          </a:p>
        </p:txBody>
      </p:sp>
      <p:sp>
        <p:nvSpPr>
          <p:cNvPr id="3" name="Title 7">
            <a:extLst>
              <a:ext uri="{6842F215-528E-482C-87C8-41D5B97548B2}">
                <a16:creationId xmlns:a16="http://schemas.microsoft.com/office/drawing/2010/main" id="{B035EA5C-BB0E-435F-BE8A-F0282E30B1C9}"/>
              </a:ext>
            </a:extLst>
          </p:cNvPr>
          <p:cNvSpPr>
            <a:spLocks noGrp="true"/>
          </p:cNvSpPr>
          <p:nvPr>
            <p:ph idx="1" type="title"/>
          </p:nvPr>
        </p:nvSpPr>
        <p:spPr/>
        <p:txBody>
          <a:bodyPr rtlCol="0"/>
          <a:lstStyle/>
          <a:p>
            <a:pPr/>
            <a:r>
              <a:rPr dirty="0" lang="en-US">
                <a:latin typeface="Söhne"/>
              </a:rPr>
              <a:t>online shopping services</a:t>
            </a:r>
            <a:endParaRPr dirty="0" lang="en-US">
              <a:latin typeface="Söhne"/>
            </a:endParaRPr>
          </a:p>
        </p:txBody>
      </p:sp>
    </p:spTree>
    <p:extLst>
      <p:ext uri="{E27F619C-6D9D-4A0E-B8DA-CCF6F01CAEE1}">
        <p14:creationId xmlns:p14="http://schemas.microsoft.com/office/powerpoint/2010/main" val="1683890495880"/>
      </p:ext>
    </p:extLst>
  </p:cSld>
  <p:clrMapOvr>
    <a:masterClrMapping/>
  </p:clrMapOvr>
</p:sld>
</file>

<file path=ppt/slides/slide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Content Placeholder 2">
            <a:extLst>
              <a:ext uri="{2163316E-E187-4694-ABF3-03F536827693}">
                <a16:creationId xmlns:a16="http://schemas.microsoft.com/office/drawing/2010/main" id="{90BCE5C6-39F3-4E39-BBD7-B490A15516EC}"/>
              </a:ext>
            </a:extLst>
          </p:cNvPr>
          <p:cNvSpPr>
            <a:spLocks noGrp="true"/>
          </p:cNvSpPr>
          <p:nvPr>
            <p:ph/>
          </p:nvPr>
        </p:nvSpPr>
        <p:spPr/>
        <p:txBody>
          <a:bodyPr rtlCol="0" vert="horz">
            <a:normAutofit fontScale="85000" lnSpcReduction="20000"/>
          </a:bodyPr>
          <a:lstStyle/>
          <a:p>
            <a:pPr/>
            <a:r>
              <a:rPr b="1" dirty="0" lang="en-US" sz="2400">
                <a:latin typeface="Söhne"/>
              </a:rPr>
              <a:t>Business</a:t>
            </a:r>
            <a:r>
              <a:rPr b="1" dirty="0" lang="en-US" sz="2400">
                <a:latin typeface="Söhne"/>
              </a:rPr>
              <a:t> </a:t>
            </a:r>
            <a:r>
              <a:rPr b="1" dirty="0" lang="en-US" sz="2400">
                <a:latin typeface="Söhne"/>
              </a:rPr>
              <a:t>services</a:t>
            </a:r>
            <a:r>
              <a:rPr b="1" dirty="0" lang="en-US" sz="2000">
                <a:latin typeface="Söhne"/>
              </a:rPr>
              <a:t>:</a:t>
            </a:r>
          </a:p>
          <a:p>
            <a:pPr lvl="1"/>
            <a:r>
              <a:rPr b="1" dirty="0" lang="en-US" sz="1800">
                <a:latin typeface="Söhne"/>
              </a:rPr>
              <a:t>Customer Reviews: A system for customers to leave reviews and ratings of the products they've purchased, which can help other customers make informed purchasing decisions.</a:t>
            </a:r>
          </a:p>
          <a:p>
            <a:pPr lvl="1">
              <a:buAutoNum type="arabicPeriod"/>
            </a:pPr>
            <a:r>
              <a:rPr b="1" dirty="0" lang="en-US" sz="1800">
                <a:latin typeface="Söhne"/>
              </a:rPr>
              <a:t>Personalized Recommendations: A system that recommends products to customers based on their past purchase history or browsing behavior.</a:t>
            </a:r>
          </a:p>
          <a:p>
            <a:pPr lvl="1">
              <a:buAutoNum type="arabicPeriod"/>
            </a:pPr>
            <a:r>
              <a:rPr b="1" dirty="0" lang="en-US" sz="1800">
                <a:latin typeface="Söhne"/>
              </a:rPr>
              <a:t>Wish Lists: A feature that allows customers to save products they're interested in to a wish list for future reference.</a:t>
            </a:r>
          </a:p>
          <a:p>
            <a:pPr lvl="1">
              <a:buAutoNum type="arabicPeriod"/>
            </a:pPr>
            <a:r>
              <a:rPr b="1" dirty="0" lang="en-US" sz="1800">
                <a:latin typeface="Söhne"/>
              </a:rPr>
              <a:t>Customer Support: A support system that helps customers with any issues or questions they may have about the products or the ordering process.</a:t>
            </a:r>
          </a:p>
          <a:p>
            <a:pPr lvl="1">
              <a:buAutoNum type="arabicPeriod"/>
            </a:pPr>
            <a:r>
              <a:rPr b="1" dirty="0" lang="en-US" sz="1800">
                <a:latin typeface="Söhne"/>
              </a:rPr>
              <a:t>Returns and Refunds: A system for customers to return or exchange products they're not satisfied with, as well as receive refunds for cancelled orders or faulty products.</a:t>
            </a:r>
          </a:p>
          <a:p>
            <a:pPr lvl="1">
              <a:buAutoNum type="arabicPeriod"/>
            </a:pPr>
            <a:r>
              <a:rPr b="1" dirty="0" lang="en-US" sz="1800">
                <a:latin typeface="Söhne"/>
              </a:rPr>
              <a:t>Gift Cards: A feature that allows customers to purchase gift cards for friends and family, which can be used to purchase products on the website.</a:t>
            </a:r>
            <a:endParaRPr b="1" dirty="0" lang="en-US" sz="1800">
              <a:latin typeface="Söhne"/>
            </a:endParaRPr>
          </a:p>
        </p:txBody>
      </p:sp>
      <p:sp>
        <p:nvSpPr>
          <p:cNvPr id="3" name="Title 7">
            <a:extLst>
              <a:ext uri="{9B36F5D4-94A1-40E9-A9F5-4D28EAA8CD05}">
                <a16:creationId xmlns:a16="http://schemas.microsoft.com/office/drawing/2010/main" id="{C67ACB4D-C62A-457B-9C1E-7A3817076332}"/>
              </a:ext>
            </a:extLst>
          </p:cNvPr>
          <p:cNvSpPr>
            <a:spLocks noGrp="true"/>
          </p:cNvSpPr>
          <p:nvPr>
            <p:ph idx="1" type="title"/>
          </p:nvPr>
        </p:nvSpPr>
        <p:spPr/>
        <p:txBody>
          <a:bodyPr rtlCol="0"/>
          <a:lstStyle/>
          <a:p>
            <a:pPr/>
            <a:r>
              <a:rPr dirty="0" lang="en-US">
                <a:latin typeface="Söhne"/>
              </a:rPr>
              <a:t>online shopping services</a:t>
            </a:r>
            <a:endParaRPr dirty="0" lang="en-US">
              <a:latin typeface="Söhne"/>
            </a:endParaRPr>
          </a:p>
        </p:txBody>
      </p:sp>
    </p:spTree>
    <p:extLst>
      <p:ext uri="{502DC320-3EFA-45F8-A6F8-97DD36860A1E}">
        <p14:creationId xmlns:p14="http://schemas.microsoft.com/office/powerpoint/2010/main" val="1683890495881"/>
      </p:ext>
    </p:extLst>
  </p:cSld>
  <p:clrMapOvr>
    <a:masterClrMapping/>
  </p:clrMapOvr>
</p:sld>
</file>

<file path=ppt/slides/slide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Content Placeholder 2">
            <a:extLst>
              <a:ext uri="{1C633D14-4CA8-4EA8-B82A-12818E6D413E}">
                <a16:creationId xmlns:a16="http://schemas.microsoft.com/office/drawing/2010/main" id="{2F0C71D1-C536-4E5A-98EF-52F5C2FB3E09}"/>
              </a:ext>
            </a:extLst>
          </p:cNvPr>
          <p:cNvSpPr>
            <a:spLocks noGrp="true"/>
          </p:cNvSpPr>
          <p:nvPr>
            <p:ph/>
          </p:nvPr>
        </p:nvSpPr>
        <p:spPr/>
        <p:txBody>
          <a:bodyPr rtlCol="0" vert="horz">
            <a:normAutofit fontScale="77500" lnSpcReduction="20000"/>
          </a:bodyPr>
          <a:lstStyle/>
          <a:p>
            <a:pPr/>
            <a:r>
              <a:rPr b="1" dirty="0" lang="en-US" sz="2400">
                <a:latin typeface="Söhne"/>
              </a:rPr>
              <a:t>Admin Management</a:t>
            </a:r>
            <a:r>
              <a:rPr b="1" dirty="0" lang="en-US" sz="2400">
                <a:latin typeface="Söhne"/>
              </a:rPr>
              <a:t> </a:t>
            </a:r>
            <a:r>
              <a:rPr b="1" dirty="0" lang="en-US" sz="2400">
                <a:latin typeface="Söhne"/>
              </a:rPr>
              <a:t>services</a:t>
            </a:r>
            <a:r>
              <a:rPr b="1" dirty="0" lang="en-US" sz="2000">
                <a:latin typeface="Söhne"/>
              </a:rPr>
              <a:t>:</a:t>
            </a:r>
          </a:p>
          <a:p>
            <a:pPr lvl="1"/>
            <a:r>
              <a:rPr b="1" dirty="0" lang="en-US" sz="1800">
                <a:latin typeface="Söhne"/>
              </a:rPr>
              <a:t>Dashboard: This page provides a high-level overview of the application's performance, including sales data, customer data, and other important metrics.</a:t>
            </a:r>
          </a:p>
          <a:p>
            <a:pPr lvl="1">
              <a:buFont typeface="Arial"/>
              <a:buChar char="•"/>
            </a:pPr>
            <a:r>
              <a:rPr b="1" dirty="0" lang="en-US" sz="1800">
                <a:latin typeface="Söhne"/>
              </a:rPr>
              <a:t>Product Management Page: This page allows the administrator to manage the products available on the application, including adding new products, updating existing products, and removing products that are no longer available.</a:t>
            </a:r>
          </a:p>
          <a:p>
            <a:pPr lvl="1">
              <a:buFont typeface="Arial"/>
              <a:buChar char="•"/>
            </a:pPr>
            <a:r>
              <a:rPr b="1" dirty="0" lang="en-US" sz="1800">
                <a:latin typeface="Söhne"/>
              </a:rPr>
              <a:t>Inventory Management Page: This page allows the administrator to track inventory levels and receive notifications when inventory levels are low, helping to ensure that products are always in stock.</a:t>
            </a:r>
          </a:p>
          <a:p>
            <a:pPr lvl="1">
              <a:buFont typeface="Arial"/>
              <a:buChar char="•"/>
            </a:pPr>
            <a:r>
              <a:rPr b="1" dirty="0" lang="en-US" sz="1800">
                <a:latin typeface="Söhne"/>
              </a:rPr>
              <a:t>Order Management Page: This page allows the administrator to manage orders, including processing payments, shipping products, and managing returns and refunds.</a:t>
            </a:r>
          </a:p>
          <a:p>
            <a:pPr lvl="1">
              <a:buFont typeface="Arial"/>
              <a:buChar char="•"/>
            </a:pPr>
            <a:r>
              <a:rPr b="1" dirty="0" lang="en-US" sz="1800">
                <a:latin typeface="Söhne"/>
              </a:rPr>
              <a:t>Customer Management Page: This page allows the administrator to manage customer accounts, including creating new accounts, updating account information, and resolving any issues related to customer orders or accounts.</a:t>
            </a:r>
            <a:endParaRPr b="1" dirty="0" lang="en-US" sz="1800">
              <a:latin typeface="Söhne"/>
            </a:endParaRPr>
          </a:p>
        </p:txBody>
      </p:sp>
      <p:sp>
        <p:nvSpPr>
          <p:cNvPr id="3" name="Title 7">
            <a:extLst>
              <a:ext uri="{E8EBF0BC-4190-4DE6-95CD-45518CC2AA28}">
                <a16:creationId xmlns:a16="http://schemas.microsoft.com/office/drawing/2010/main" id="{9B57DC1C-F632-4D89-9328-7CC38B7D29AF}"/>
              </a:ext>
            </a:extLst>
          </p:cNvPr>
          <p:cNvSpPr>
            <a:spLocks noGrp="true"/>
          </p:cNvSpPr>
          <p:nvPr>
            <p:ph idx="1" type="title"/>
          </p:nvPr>
        </p:nvSpPr>
        <p:spPr/>
        <p:txBody>
          <a:bodyPr rtlCol="0"/>
          <a:lstStyle/>
          <a:p>
            <a:pPr/>
            <a:r>
              <a:rPr dirty="0" lang="en-US">
                <a:latin typeface="Söhne"/>
              </a:rPr>
              <a:t>online shopping services</a:t>
            </a:r>
            <a:endParaRPr dirty="0" lang="en-US">
              <a:latin typeface="Söhne"/>
            </a:endParaRPr>
          </a:p>
        </p:txBody>
      </p:sp>
    </p:spTree>
    <p:extLst>
      <p:ext uri="{FB5C5E1D-0121-456B-A394-6723264ADA0C}">
        <p14:creationId xmlns:p14="http://schemas.microsoft.com/office/powerpoint/2010/main" val="1683890495882"/>
      </p:ext>
    </p:extLst>
  </p:cSld>
  <p:clrMapOvr>
    <a:masterClrMapping/>
  </p:clrMapOvr>
</p:sld>
</file>

<file path=ppt/slides/slide7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Content Placeholder 2">
            <a:extLst>
              <a:ext uri="{9F707830-49F9-4823-A207-5542C05906EC}">
                <a16:creationId xmlns:a16="http://schemas.microsoft.com/office/drawing/2010/main" id="{FE78EDFE-2113-4F10-B127-995A1ED8EC45}"/>
              </a:ext>
            </a:extLst>
          </p:cNvPr>
          <p:cNvSpPr>
            <a:spLocks noGrp="true"/>
          </p:cNvSpPr>
          <p:nvPr>
            <p:ph/>
          </p:nvPr>
        </p:nvSpPr>
        <p:spPr/>
        <p:txBody>
          <a:bodyPr rtlCol="0" vert="horz">
            <a:normAutofit fontScale="100000" lnSpcReduction="0"/>
          </a:bodyPr>
          <a:lstStyle/>
          <a:p>
            <a:pPr/>
            <a:r>
              <a:rPr b="1" dirty="0" lang="en-US" sz="2400">
                <a:latin typeface="Söhne"/>
              </a:rPr>
              <a:t> </a:t>
            </a:r>
            <a:r>
              <a:rPr b="1" dirty="0" lang="en-US" sz="2400">
                <a:latin typeface="Söhne"/>
              </a:rPr>
              <a:t>content product </a:t>
            </a:r>
            <a:r>
              <a:rPr b="1" dirty="0" lang="en-US" sz="2400">
                <a:latin typeface="Söhne"/>
              </a:rPr>
              <a:t>services</a:t>
            </a:r>
            <a:r>
              <a:rPr b="1" dirty="0" lang="en-US" sz="2000">
                <a:latin typeface="Söhne"/>
              </a:rPr>
              <a:t>:</a:t>
            </a:r>
          </a:p>
          <a:p>
            <a:pPr lvl="1"/>
            <a:r>
              <a:rPr b="1" dirty="0" lang="en-US" sz="1800">
                <a:latin typeface="Söhne"/>
              </a:rPr>
              <a:t>Chat GPT API can be used to generate high-quality content such as  product descriptions, and more. This can save time and effort for content creators, and improve the overall quality of the content.</a:t>
            </a:r>
            <a:endParaRPr b="1" dirty="0" lang="en-US" sz="1800">
              <a:latin typeface="Söhne"/>
            </a:endParaRPr>
          </a:p>
        </p:txBody>
      </p:sp>
      <p:sp>
        <p:nvSpPr>
          <p:cNvPr id="3" name="Title 7">
            <a:extLst>
              <a:ext uri="{866D44A0-8B57-4F51-874C-1DA4C279C1C4}">
                <a16:creationId xmlns:a16="http://schemas.microsoft.com/office/drawing/2010/main" id="{40FAAF26-EBB6-485E-AB97-4ABCB0ED77FC}"/>
              </a:ext>
            </a:extLst>
          </p:cNvPr>
          <p:cNvSpPr>
            <a:spLocks noGrp="true"/>
          </p:cNvSpPr>
          <p:nvPr>
            <p:ph idx="1" type="title"/>
          </p:nvPr>
        </p:nvSpPr>
        <p:spPr/>
        <p:txBody>
          <a:bodyPr rtlCol="0"/>
          <a:lstStyle/>
          <a:p>
            <a:pPr/>
            <a:r>
              <a:rPr dirty="0" lang="en-US">
                <a:latin typeface="Söhne"/>
              </a:rPr>
              <a:t>online shopping services</a:t>
            </a:r>
            <a:endParaRPr dirty="0" lang="en-US">
              <a:latin typeface="Söhne"/>
            </a:endParaRPr>
          </a:p>
        </p:txBody>
      </p:sp>
    </p:spTree>
    <p:extLst>
      <p:ext uri="{243262C2-1E7B-4CBF-A400-52B2C4CBD625}">
        <p14:creationId xmlns:p14="http://schemas.microsoft.com/office/powerpoint/2010/main" val="1683890495883"/>
      </p:ext>
    </p:extLst>
  </p:cSld>
  <p:clrMapOvr>
    <a:masterClrMapping/>
  </p:clrMapOvr>
</p:sld>
</file>

<file path=ppt/slides/slide8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8F8661DC-5726-4302-937F-D3E7548A2576}">
                <a16:creationId xmlns:a16="http://schemas.microsoft.com/office/drawing/2010/main" id="{B2BDE254-8695-48B2-878C-E56E29DF5FBA}"/>
              </a:ext>
            </a:extLst>
          </p:cNvPr>
          <p:cNvSpPr>
            <a:spLocks noGrp="true"/>
          </p:cNvSpPr>
          <p:nvPr>
            <p:ph idx="1" type="title"/>
          </p:nvPr>
        </p:nvSpPr>
        <p:spPr>
          <a:xfrm rot="0">
            <a:off x="571500" y="572100"/>
            <a:ext cx="8001000" cy="2827353"/>
          </a:xfrm>
        </p:spPr>
        <p:txBody>
          <a:bodyPr rtlCol="0"/>
          <a:lstStyle/>
          <a:p>
            <a:pPr/>
            <a:r>
              <a:rPr dirty="0" lang="en-US" sz="7200"/>
              <a:t>Component Di</a:t>
            </a:r>
            <a:r>
              <a:rPr dirty="0" lang="en-US" sz="7200"/>
              <a:t>agram</a:t>
            </a:r>
            <a:endParaRPr dirty="0" lang="en-US" sz="7200"/>
          </a:p>
        </p:txBody>
      </p:sp>
    </p:spTree>
    <p:extLst>
      <p:ext uri="{E1E4A699-4095-4D27-A7A2-1FC22C898B15}">
        <p14:creationId xmlns:p14="http://schemas.microsoft.com/office/powerpoint/2010/main" val="1683890495884"/>
      </p:ext>
    </p:extLst>
  </p:cSld>
  <p:clrMapOvr>
    <a:masterClrMapping/>
  </p:clrMapOvr>
</p:sld>
</file>

<file path=ppt/slides/slide9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E2F6489-8B60-45CE-AA1A-0A79C969B39C}">
                <a16:creationId xmlns:a16="http://schemas.microsoft.com/office/drawing/2010/main" id="{E4CDBFF0-C3D9-4583-8F45-C91E10A2B108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954576" y="194300"/>
            <a:ext cx="6998874" cy="4866284"/>
          </a:xfrm>
          <a:prstGeom prst="rect">
            <a:avLst/>
          </a:prstGeom>
          <a:noFill/>
        </p:spPr>
      </p:pic>
    </p:spTree>
    <p:extLst>
      <p:ext uri="{EB381868-8C43-4CE3-B6D7-7029B4C5B1AC}">
        <p14:creationId xmlns:p14="http://schemas.microsoft.com/office/powerpoint/2010/main" val="1683890495885"/>
      </p:ext>
    </p:extLst>
  </p:cSld>
  <p:clrMapOvr>
    <a:masterClrMapping/>
  </p:clrMapOvr>
</p:sld>
</file>

<file path=ppt/tags/tag1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fontWeight:3:0:0" val="5"/>
</p:tagLst>
</file>

<file path=ppt/tags/tag2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fontWeight:4:0:0" val="5"/>
</p:tagLst>
</file>

<file path=ppt/tags/tag3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LAYOUT" val="threePicAndTx"/>
</p:tagLst>
</file>

<file path=ppt/tags/tag4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LAYOUT" val="fourPic"/>
</p:tagLst>
</file>

<file path=ppt/tags/tag5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webfont2" val="Dosis-medium"/>
</p:tagLst>
</file>

<file path=ppt/theme/_rels/theme1.xml.rels><?xml version="1.0" encoding="UTF-8" standalone="yes"?><Relationships xmlns="http://schemas.openxmlformats.org/package/2006/relationships"><Relationship Id="rId1" Target="../media/image1.jpeg" Type="http://schemas.openxmlformats.org/officeDocument/2006/relationships/image"/></Relationships>
</file>

<file path=ppt/theme/_rels/theme2.xml.rels><?xml version="1.0" encoding="UTF-8" standalone="yes"?><Relationships xmlns="http://schemas.openxmlformats.org/package/2006/relationships"><Relationship Id="rId1" Target="../media/image1.jpeg" Type="http://schemas.openxmlformats.org/officeDocument/2006/relationships/image"/></Relationships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Breezy">
  <a:themeElements>
    <a:clrScheme name="Breezy">
      <a:dk1>
        <a:srgbClr val="000000"/>
      </a:dk1>
      <a:lt1>
        <a:srgbClr val="ffffff"/>
      </a:lt1>
      <a:dk2>
        <a:srgbClr val="003494"/>
      </a:dk2>
      <a:lt2>
        <a:srgbClr val="fcf7f8"/>
      </a:lt2>
      <a:accent1>
        <a:srgbClr val="db6a7b"/>
      </a:accent1>
      <a:accent2>
        <a:srgbClr val="362a78"/>
      </a:accent2>
      <a:accent3>
        <a:srgbClr val="f2a5c0"/>
      </a:accent3>
      <a:accent4>
        <a:srgbClr val="d43b61"/>
      </a:accent4>
      <a:accent5>
        <a:srgbClr val="b1a4f5"/>
      </a:accent5>
      <a:accent6>
        <a:srgbClr val="794094"/>
      </a:accent6>
      <a:hlink>
        <a:srgbClr val="71bfd9"/>
      </a:hlink>
      <a:folHlink>
        <a:srgbClr val="8d98a1"/>
      </a:folHlink>
    </a:clrScheme>
    <a:fontScheme name="Breezy">
      <a:majorFont>
        <a:latin typeface="Abel"/>
        <a:ea typeface=""/>
        <a:cs typeface=""/>
      </a:majorFont>
      <a:minorFont>
        <a:latin typeface="Dosis"/>
        <a:ea typeface=""/>
        <a:cs typeface=""/>
      </a:minorFont>
    </a:fontScheme>
    <a:fmtScheme name="Breez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noFill/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 vert="horz"/>
      <a:lstStyle>
        <a:lvl1pPr algn="ctr" lvl="0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2"/>
          </a:solidFill>
          <a:prstDash val="solid"/>
          <a:round/>
        </a:ln>
      </a:spPr>
      <a:bodyPr anchor="ctr" rtlCol="0" vert="horz"/>
      <a:lstStyle>
        <a:lvl1pPr algn="ctr" lvl="0"/>
      </a:lstStyle>
    </a:lnDef>
  </a:objectDefaults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Breezy">
  <a:themeElements>
    <a:clrScheme name="Breezy">
      <a:dk1>
        <a:srgbClr val="000000"/>
      </a:dk1>
      <a:lt1>
        <a:srgbClr val="ffffff"/>
      </a:lt1>
      <a:dk2>
        <a:srgbClr val="003494"/>
      </a:dk2>
      <a:lt2>
        <a:srgbClr val="fcf7f8"/>
      </a:lt2>
      <a:accent1>
        <a:srgbClr val="db6a7b"/>
      </a:accent1>
      <a:accent2>
        <a:srgbClr val="362a78"/>
      </a:accent2>
      <a:accent3>
        <a:srgbClr val="f2a5c0"/>
      </a:accent3>
      <a:accent4>
        <a:srgbClr val="d43b61"/>
      </a:accent4>
      <a:accent5>
        <a:srgbClr val="b1a4f5"/>
      </a:accent5>
      <a:accent6>
        <a:srgbClr val="794094"/>
      </a:accent6>
      <a:hlink>
        <a:srgbClr val="71bfd9"/>
      </a:hlink>
      <a:folHlink>
        <a:srgbClr val="8d98a1"/>
      </a:folHlink>
    </a:clrScheme>
    <a:fontScheme name="Breezy">
      <a:majorFont>
        <a:latin typeface="Abel"/>
        <a:ea typeface=""/>
        <a:cs typeface=""/>
      </a:majorFont>
      <a:minorFont>
        <a:latin typeface="Dosis"/>
        <a:ea typeface=""/>
        <a:cs typeface=""/>
      </a:minorFont>
    </a:fontScheme>
    <a:fmtScheme name="Breez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noFill/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 vert="horz"/>
      <a:lstStyle>
        <a:lvl1pPr algn="ctr" lvl="0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2"/>
          </a:solidFill>
          <a:prstDash val="solid"/>
          <a:round/>
        </a:ln>
      </a:spPr>
      <a:bodyPr anchor="ctr" rtlCol="0" vert="horz"/>
      <a:lstStyle>
        <a:lvl1pPr algn="ctr" lvl="0"/>
      </a:lstStyle>
    </a:lnDef>
  </a:objectDefaults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/>
  <cp:lastModifiedBy/>
  <dcterms:created xmlns:xsi="http://www.w3.org/2001/XMLSchema-instance" xsi:type="dcterms:W3CDTF">2023-05-11T01:56:36Z</dcterms:created>
  <dcterms:modified xmlns:xsi="http://www.w3.org/2001/XMLSchema-instance" xsi:type="dcterms:W3CDTF">2023-05-12T04:20:13Z</dcterms:modified>
</cp:coreProperties>
</file>